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4" r:id="rId3"/>
    <p:sldMasterId id="2147483686" r:id="rId4"/>
    <p:sldMasterId id="2147483691" r:id="rId5"/>
    <p:sldMasterId id="2147483695" r:id="rId6"/>
    <p:sldMasterId id="2147483698" r:id="rId7"/>
    <p:sldMasterId id="2147483709" r:id="rId8"/>
    <p:sldMasterId id="2147483721" r:id="rId9"/>
    <p:sldMasterId id="2147483733" r:id="rId10"/>
    <p:sldMasterId id="2147483744" r:id="rId11"/>
    <p:sldMasterId id="2147483756" r:id="rId12"/>
    <p:sldMasterId id="2147483768" r:id="rId13"/>
    <p:sldMasterId id="2147483780" r:id="rId14"/>
  </p:sldMasterIdLst>
  <p:sldIdLst>
    <p:sldId id="256" r:id="rId15"/>
    <p:sldId id="258" r:id="rId16"/>
    <p:sldId id="259" r:id="rId17"/>
    <p:sldId id="260" r:id="rId18"/>
    <p:sldId id="261"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88" autoAdjust="0"/>
  </p:normalViewPr>
  <p:slideViewPr>
    <p:cSldViewPr>
      <p:cViewPr varScale="1">
        <p:scale>
          <a:sx n="64" d="100"/>
          <a:sy n="64" d="100"/>
        </p:scale>
        <p:origin x="-154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299585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590800"/>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7FA5B1-55EF-4788-8CF7-8C8033E9AC02}" type="slidenum">
              <a:rPr lang="en-US" altLang="en-US"/>
              <a:pPr/>
              <a:t>‹#›</a:t>
            </a:fld>
            <a:endParaRPr lang="en-US" altLang="en-US"/>
          </a:p>
        </p:txBody>
      </p:sp>
    </p:spTree>
    <p:extLst>
      <p:ext uri="{BB962C8B-B14F-4D97-AF65-F5344CB8AC3E}">
        <p14:creationId xmlns:p14="http://schemas.microsoft.com/office/powerpoint/2010/main" val="23079386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CD1176-287D-49D8-8248-19C60C3A82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5527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446C8A-652D-4B1F-B25B-8F9CDB43A7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62517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9E4CFE6-9782-47F0-A697-F8B05C2ACC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62398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E3A024-13EB-4978-995F-531FC16D2E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2131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F90689-6C7E-43F6-9467-E8E9EDABB2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4628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054014-1D9D-4952-A7D7-5447BDD4D9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82572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9A2BF4-3486-4E52-BA25-B21F060BFB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42419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6006DA-D976-4C4C-9E49-CAD278CE8D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9395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72EF8A-724E-4520-8811-7E140ACC7D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24104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063E-15A9-479A-AADD-6768B881DB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30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6D383F-A51C-43AD-B69E-A832FBEB8729}" type="slidenum">
              <a:rPr lang="en-US" altLang="en-US"/>
              <a:pPr/>
              <a:t>‹#›</a:t>
            </a:fld>
            <a:endParaRPr lang="en-US" altLang="en-US"/>
          </a:p>
        </p:txBody>
      </p:sp>
    </p:spTree>
    <p:extLst>
      <p:ext uri="{BB962C8B-B14F-4D97-AF65-F5344CB8AC3E}">
        <p14:creationId xmlns:p14="http://schemas.microsoft.com/office/powerpoint/2010/main" val="13733854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5A713B-BD1C-473A-ACFD-BD7BE53CDB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48442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E25B75-34D9-4D25-92FB-0826388A6C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6451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2450A0E-7349-4A85-B80F-A3A8153512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5157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29D4F0-1384-4084-A046-CF32E53152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624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BC5D72C-D39F-4646-97E6-07F62581B1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1120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0A074A-2949-435F-A2AF-D1DB5B12AF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3758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0652B1-3A46-468B-AFE7-471B4488CE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26002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9EAACC-556D-449A-B23D-03E785BD73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05962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A22810-CF26-40D6-A390-E55232FFBA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077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ECF735-D2E6-4AF2-A17B-5AD1B9364B98}" type="slidenum">
              <a:rPr lang="en-US" altLang="en-US"/>
              <a:pPr/>
              <a:t>‹#›</a:t>
            </a:fld>
            <a:endParaRPr lang="en-US" altLang="en-US"/>
          </a:p>
        </p:txBody>
      </p:sp>
    </p:spTree>
    <p:extLst>
      <p:ext uri="{BB962C8B-B14F-4D97-AF65-F5344CB8AC3E}">
        <p14:creationId xmlns:p14="http://schemas.microsoft.com/office/powerpoint/2010/main" val="3505439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ED3A55-5A4C-4E32-9A1C-2BCAB9373A7B}" type="slidenum">
              <a:rPr lang="en-US" altLang="en-US"/>
              <a:pPr/>
              <a:t>‹#›</a:t>
            </a:fld>
            <a:endParaRPr lang="en-US" altLang="en-US"/>
          </a:p>
        </p:txBody>
      </p:sp>
    </p:spTree>
    <p:extLst>
      <p:ext uri="{BB962C8B-B14F-4D97-AF65-F5344CB8AC3E}">
        <p14:creationId xmlns:p14="http://schemas.microsoft.com/office/powerpoint/2010/main" val="2446503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2F16C6-F59E-4915-ADB3-A1EF7B844D23}" type="slidenum">
              <a:rPr lang="en-US" altLang="en-US"/>
              <a:pPr/>
              <a:t>‹#›</a:t>
            </a:fld>
            <a:endParaRPr lang="en-US" altLang="en-US"/>
          </a:p>
        </p:txBody>
      </p:sp>
    </p:spTree>
    <p:extLst>
      <p:ext uri="{BB962C8B-B14F-4D97-AF65-F5344CB8AC3E}">
        <p14:creationId xmlns:p14="http://schemas.microsoft.com/office/powerpoint/2010/main" val="350333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29FDF5-E4B9-4F08-B438-B7438FAF8109}" type="slidenum">
              <a:rPr lang="en-US" altLang="en-US"/>
              <a:pPr/>
              <a:t>‹#›</a:t>
            </a:fld>
            <a:endParaRPr lang="en-US" altLang="en-US"/>
          </a:p>
        </p:txBody>
      </p:sp>
    </p:spTree>
    <p:extLst>
      <p:ext uri="{BB962C8B-B14F-4D97-AF65-F5344CB8AC3E}">
        <p14:creationId xmlns:p14="http://schemas.microsoft.com/office/powerpoint/2010/main" val="71941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2ED17F-3F1B-4BC1-B699-8A51F5525FA5}" type="slidenum">
              <a:rPr lang="en-US" altLang="en-US"/>
              <a:pPr/>
              <a:t>‹#›</a:t>
            </a:fld>
            <a:endParaRPr lang="en-US" altLang="en-US"/>
          </a:p>
        </p:txBody>
      </p:sp>
    </p:spTree>
    <p:extLst>
      <p:ext uri="{BB962C8B-B14F-4D97-AF65-F5344CB8AC3E}">
        <p14:creationId xmlns:p14="http://schemas.microsoft.com/office/powerpoint/2010/main" val="1875523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4FEE685-699F-4321-AAFA-27D52EFCD356}" type="slidenum">
              <a:rPr lang="en-US" altLang="en-US"/>
              <a:pPr/>
              <a:t>‹#›</a:t>
            </a:fld>
            <a:endParaRPr lang="en-US" altLang="en-US"/>
          </a:p>
        </p:txBody>
      </p:sp>
    </p:spTree>
    <p:extLst>
      <p:ext uri="{BB962C8B-B14F-4D97-AF65-F5344CB8AC3E}">
        <p14:creationId xmlns:p14="http://schemas.microsoft.com/office/powerpoint/2010/main" val="1485680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D24C63-E01A-440D-8F1E-6F5B4E70D948}" type="slidenum">
              <a:rPr lang="en-US" altLang="en-US"/>
              <a:pPr/>
              <a:t>‹#›</a:t>
            </a:fld>
            <a:endParaRPr lang="en-US" altLang="en-US"/>
          </a:p>
        </p:txBody>
      </p:sp>
    </p:spTree>
    <p:extLst>
      <p:ext uri="{BB962C8B-B14F-4D97-AF65-F5344CB8AC3E}">
        <p14:creationId xmlns:p14="http://schemas.microsoft.com/office/powerpoint/2010/main" val="49316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3CDA0AD-3BE3-42AD-85E5-83E7F808E34C}" type="slidenum">
              <a:rPr lang="en-US" altLang="en-US"/>
              <a:pPr/>
              <a:t>‹#›</a:t>
            </a:fld>
            <a:endParaRPr lang="en-US" altLang="en-US"/>
          </a:p>
        </p:txBody>
      </p:sp>
    </p:spTree>
    <p:extLst>
      <p:ext uri="{BB962C8B-B14F-4D97-AF65-F5344CB8AC3E}">
        <p14:creationId xmlns:p14="http://schemas.microsoft.com/office/powerpoint/2010/main" val="138356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CD53F-CC23-4C52-B25E-36B5D2002F05}"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EACAB-E9BE-44F0-BEE3-EDD25383F2E4}" type="slidenum">
              <a:rPr lang="en-US" smtClean="0"/>
              <a:t>‹#›</a:t>
            </a:fld>
            <a:endParaRPr lang="en-US"/>
          </a:p>
        </p:txBody>
      </p:sp>
    </p:spTree>
    <p:extLst>
      <p:ext uri="{BB962C8B-B14F-4D97-AF65-F5344CB8AC3E}">
        <p14:creationId xmlns:p14="http://schemas.microsoft.com/office/powerpoint/2010/main" val="4197175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B52064-8E59-4A63-BAE2-F57FB4416CC0}" type="slidenum">
              <a:rPr lang="en-US" altLang="en-US"/>
              <a:pPr/>
              <a:t>‹#›</a:t>
            </a:fld>
            <a:endParaRPr lang="en-US" altLang="en-US"/>
          </a:p>
        </p:txBody>
      </p:sp>
    </p:spTree>
    <p:extLst>
      <p:ext uri="{BB962C8B-B14F-4D97-AF65-F5344CB8AC3E}">
        <p14:creationId xmlns:p14="http://schemas.microsoft.com/office/powerpoint/2010/main" val="2396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1B952E-58E6-4579-B95E-4AED57A472AB}" type="slidenum">
              <a:rPr lang="en-US" altLang="en-US"/>
              <a:pPr/>
              <a:t>‹#›</a:t>
            </a:fld>
            <a:endParaRPr lang="en-US" altLang="en-US"/>
          </a:p>
        </p:txBody>
      </p:sp>
    </p:spTree>
    <p:extLst>
      <p:ext uri="{BB962C8B-B14F-4D97-AF65-F5344CB8AC3E}">
        <p14:creationId xmlns:p14="http://schemas.microsoft.com/office/powerpoint/2010/main" val="513489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B24A01-239A-45FC-812C-43215885140F}" type="slidenum">
              <a:rPr lang="en-US" altLang="en-US"/>
              <a:pPr/>
              <a:t>‹#›</a:t>
            </a:fld>
            <a:endParaRPr lang="en-US" altLang="en-US"/>
          </a:p>
        </p:txBody>
      </p:sp>
    </p:spTree>
    <p:extLst>
      <p:ext uri="{BB962C8B-B14F-4D97-AF65-F5344CB8AC3E}">
        <p14:creationId xmlns:p14="http://schemas.microsoft.com/office/powerpoint/2010/main" val="2161955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7DEB6C-B036-4E5F-9FEB-75C742E18287}" type="slidenum">
              <a:rPr lang="en-US" altLang="en-US"/>
              <a:pPr/>
              <a:t>‹#›</a:t>
            </a:fld>
            <a:endParaRPr lang="en-US" altLang="en-US"/>
          </a:p>
        </p:txBody>
      </p:sp>
    </p:spTree>
    <p:extLst>
      <p:ext uri="{BB962C8B-B14F-4D97-AF65-F5344CB8AC3E}">
        <p14:creationId xmlns:p14="http://schemas.microsoft.com/office/powerpoint/2010/main" val="3615838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130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11967" y="173629"/>
            <a:ext cx="5804739" cy="6512547"/>
          </a:xfrm>
        </p:spPr>
        <p:txBody>
          <a:bodyPr anchor="t" anchorCtr="0"/>
          <a:lstStyle>
            <a:lvl1pPr algn="l">
              <a:defRPr>
                <a:solidFill>
                  <a:srgbClr val="F9E0A2"/>
                </a:solidFill>
              </a:defRPr>
            </a:lvl1pPr>
            <a:lvl2pPr algn="l">
              <a:defRPr>
                <a:solidFill>
                  <a:srgbClr val="F9E0A2"/>
                </a:solidFill>
              </a:defRPr>
            </a:lvl2pPr>
            <a:lvl3pPr algn="l">
              <a:defRPr>
                <a:solidFill>
                  <a:srgbClr val="F9E0A2"/>
                </a:solidFill>
              </a:defRPr>
            </a:lvl3pPr>
            <a:lvl4pPr algn="l">
              <a:defRPr>
                <a:solidFill>
                  <a:srgbClr val="F9E0A2"/>
                </a:solidFill>
              </a:defRPr>
            </a:lvl4pPr>
            <a:lvl5pPr algn="l">
              <a:defRPr>
                <a:solidFill>
                  <a:srgbClr val="F9E0A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2387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7519" y="1860176"/>
            <a:ext cx="8842255" cy="4838053"/>
          </a:xfrm>
        </p:spPr>
        <p:txBody>
          <a:bodyPr anchor="t" anchorCtr="0"/>
          <a:lstStyle>
            <a:lvl1pPr algn="l">
              <a:defRPr>
                <a:solidFill>
                  <a:srgbClr val="F9E0A2"/>
                </a:solidFill>
              </a:defRPr>
            </a:lvl1pPr>
            <a:lvl2pPr algn="l">
              <a:defRPr>
                <a:solidFill>
                  <a:srgbClr val="F9E0A2"/>
                </a:solidFill>
              </a:defRPr>
            </a:lvl2pPr>
            <a:lvl3pPr algn="l">
              <a:defRPr>
                <a:solidFill>
                  <a:srgbClr val="F9E0A2"/>
                </a:solidFill>
              </a:defRPr>
            </a:lvl3pPr>
            <a:lvl4pPr algn="l">
              <a:defRPr>
                <a:solidFill>
                  <a:srgbClr val="F9E0A2"/>
                </a:solidFill>
              </a:defRPr>
            </a:lvl4pPr>
            <a:lvl5pPr algn="l">
              <a:defRPr>
                <a:solidFill>
                  <a:srgbClr val="F9E0A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9494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CD53F-CC23-4C52-B25E-36B5D2002F05}"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EACAB-E9BE-44F0-BEE3-EDD25383F2E4}" type="slidenum">
              <a:rPr lang="en-US" smtClean="0"/>
              <a:t>‹#›</a:t>
            </a:fld>
            <a:endParaRPr lang="en-US"/>
          </a:p>
        </p:txBody>
      </p:sp>
    </p:spTree>
    <p:extLst>
      <p:ext uri="{BB962C8B-B14F-4D97-AF65-F5344CB8AC3E}">
        <p14:creationId xmlns:p14="http://schemas.microsoft.com/office/powerpoint/2010/main" val="4197175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69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11967" y="173629"/>
            <a:ext cx="5804739" cy="6512547"/>
          </a:xfrm>
        </p:spPr>
        <p:txBody>
          <a:bodyPr anchor="ctr"/>
          <a:lstStyle>
            <a:lvl1pPr algn="ctr">
              <a:defRPr>
                <a:solidFill>
                  <a:srgbClr val="F9E0A2"/>
                </a:solidFill>
              </a:defRPr>
            </a:lvl1pPr>
            <a:lvl2pPr algn="ctr">
              <a:defRPr>
                <a:solidFill>
                  <a:srgbClr val="F9E0A2"/>
                </a:solidFill>
              </a:defRPr>
            </a:lvl2pPr>
            <a:lvl3pPr algn="ctr">
              <a:defRPr>
                <a:solidFill>
                  <a:srgbClr val="F9E0A2"/>
                </a:solidFill>
              </a:defRPr>
            </a:lvl3pPr>
            <a:lvl4pPr algn="ctr">
              <a:defRPr>
                <a:solidFill>
                  <a:srgbClr val="F9E0A2"/>
                </a:solidFill>
              </a:defRPr>
            </a:lvl4pPr>
            <a:lvl5pPr algn="ctr">
              <a:defRPr>
                <a:solidFill>
                  <a:srgbClr val="F9E0A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181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81A80A-59E3-41FE-94A4-B081083926A6}" type="slidenum">
              <a:rPr lang="en-US" altLang="en-US"/>
              <a:pPr/>
              <a:t>‹#›</a:t>
            </a:fld>
            <a:endParaRPr lang="en-US" altLang="en-US"/>
          </a:p>
        </p:txBody>
      </p:sp>
    </p:spTree>
    <p:extLst>
      <p:ext uri="{BB962C8B-B14F-4D97-AF65-F5344CB8AC3E}">
        <p14:creationId xmlns:p14="http://schemas.microsoft.com/office/powerpoint/2010/main" val="406540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7519" y="1860176"/>
            <a:ext cx="8842255" cy="4838053"/>
          </a:xfrm>
        </p:spPr>
        <p:txBody>
          <a:bodyPr anchor="ctr"/>
          <a:lstStyle>
            <a:lvl1pPr algn="ctr">
              <a:defRPr>
                <a:solidFill>
                  <a:srgbClr val="F9E0A2"/>
                </a:solidFill>
              </a:defRPr>
            </a:lvl1pPr>
            <a:lvl2pPr algn="ctr">
              <a:defRPr>
                <a:solidFill>
                  <a:srgbClr val="F9E0A2"/>
                </a:solidFill>
              </a:defRPr>
            </a:lvl2pPr>
            <a:lvl3pPr algn="ctr">
              <a:defRPr>
                <a:solidFill>
                  <a:srgbClr val="F9E0A2"/>
                </a:solidFill>
              </a:defRPr>
            </a:lvl3pPr>
            <a:lvl4pPr algn="ctr">
              <a:defRPr>
                <a:solidFill>
                  <a:srgbClr val="F9E0A2"/>
                </a:solidFill>
              </a:defRPr>
            </a:lvl4pPr>
            <a:lvl5pPr algn="ctr">
              <a:defRPr>
                <a:solidFill>
                  <a:srgbClr val="F9E0A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705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2995857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CD53F-CC23-4C52-B25E-36B5D2002F05}"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EACAB-E9BE-44F0-BEE3-EDD25383F2E4}" type="slidenum">
              <a:rPr lang="en-US" smtClean="0"/>
              <a:t>‹#›</a:t>
            </a:fld>
            <a:endParaRPr lang="en-US"/>
          </a:p>
        </p:txBody>
      </p:sp>
    </p:spTree>
    <p:extLst>
      <p:ext uri="{BB962C8B-B14F-4D97-AF65-F5344CB8AC3E}">
        <p14:creationId xmlns:p14="http://schemas.microsoft.com/office/powerpoint/2010/main" val="4197175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81A80A-59E3-41FE-94A4-B081083926A6}" type="slidenum">
              <a:rPr lang="en-US" altLang="en-US"/>
              <a:pPr/>
              <a:t>‹#›</a:t>
            </a:fld>
            <a:endParaRPr lang="en-US" altLang="en-US"/>
          </a:p>
        </p:txBody>
      </p:sp>
    </p:spTree>
    <p:extLst>
      <p:ext uri="{BB962C8B-B14F-4D97-AF65-F5344CB8AC3E}">
        <p14:creationId xmlns:p14="http://schemas.microsoft.com/office/powerpoint/2010/main" val="406540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85E6F6-1BA3-43FE-88CF-ABD2DC759165}" type="slidenum">
              <a:rPr lang="en-US" altLang="en-US"/>
              <a:pPr/>
              <a:t>‹#›</a:t>
            </a:fld>
            <a:endParaRPr lang="en-US" altLang="en-US"/>
          </a:p>
        </p:txBody>
      </p:sp>
    </p:spTree>
    <p:extLst>
      <p:ext uri="{BB962C8B-B14F-4D97-AF65-F5344CB8AC3E}">
        <p14:creationId xmlns:p14="http://schemas.microsoft.com/office/powerpoint/2010/main" val="3309807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9458F0-480C-4E3D-B3A0-9F6A35C3D5A6}" type="slidenum">
              <a:rPr lang="en-US" altLang="en-US"/>
              <a:pPr/>
              <a:t>‹#›</a:t>
            </a:fld>
            <a:endParaRPr lang="en-US" altLang="en-US"/>
          </a:p>
        </p:txBody>
      </p:sp>
    </p:spTree>
    <p:extLst>
      <p:ext uri="{BB962C8B-B14F-4D97-AF65-F5344CB8AC3E}">
        <p14:creationId xmlns:p14="http://schemas.microsoft.com/office/powerpoint/2010/main" val="276342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68D62C-50B2-495D-8E2B-EAA9A4DE437D}" type="slidenum">
              <a:rPr lang="en-US" altLang="en-US"/>
              <a:pPr/>
              <a:t>‹#›</a:t>
            </a:fld>
            <a:endParaRPr lang="en-US" altLang="en-US"/>
          </a:p>
        </p:txBody>
      </p:sp>
    </p:spTree>
    <p:extLst>
      <p:ext uri="{BB962C8B-B14F-4D97-AF65-F5344CB8AC3E}">
        <p14:creationId xmlns:p14="http://schemas.microsoft.com/office/powerpoint/2010/main" val="3279365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865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865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8C4ABC4-7240-47D0-A919-712B10ACB9A8}" type="slidenum">
              <a:rPr lang="en-US" altLang="en-US"/>
              <a:pPr/>
              <a:t>‹#›</a:t>
            </a:fld>
            <a:endParaRPr lang="en-US" altLang="en-US"/>
          </a:p>
        </p:txBody>
      </p:sp>
    </p:spTree>
    <p:extLst>
      <p:ext uri="{BB962C8B-B14F-4D97-AF65-F5344CB8AC3E}">
        <p14:creationId xmlns:p14="http://schemas.microsoft.com/office/powerpoint/2010/main" val="1678311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CE6CED4-4B87-4284-8C74-19AF23C4F5EF}" type="slidenum">
              <a:rPr lang="en-US" altLang="en-US"/>
              <a:pPr/>
              <a:t>‹#›</a:t>
            </a:fld>
            <a:endParaRPr lang="en-US" altLang="en-US"/>
          </a:p>
        </p:txBody>
      </p:sp>
    </p:spTree>
    <p:extLst>
      <p:ext uri="{BB962C8B-B14F-4D97-AF65-F5344CB8AC3E}">
        <p14:creationId xmlns:p14="http://schemas.microsoft.com/office/powerpoint/2010/main" val="780257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BE3FEB8-CF47-4120-9107-A6DB42CAE085}" type="slidenum">
              <a:rPr lang="en-US" altLang="en-US"/>
              <a:pPr/>
              <a:t>‹#›</a:t>
            </a:fld>
            <a:endParaRPr lang="en-US" altLang="en-US"/>
          </a:p>
        </p:txBody>
      </p:sp>
    </p:spTree>
    <p:extLst>
      <p:ext uri="{BB962C8B-B14F-4D97-AF65-F5344CB8AC3E}">
        <p14:creationId xmlns:p14="http://schemas.microsoft.com/office/powerpoint/2010/main" val="63082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85E6F6-1BA3-43FE-88CF-ABD2DC759165}" type="slidenum">
              <a:rPr lang="en-US" altLang="en-US"/>
              <a:pPr/>
              <a:t>‹#›</a:t>
            </a:fld>
            <a:endParaRPr lang="en-US" altLang="en-US"/>
          </a:p>
        </p:txBody>
      </p:sp>
    </p:spTree>
    <p:extLst>
      <p:ext uri="{BB962C8B-B14F-4D97-AF65-F5344CB8AC3E}">
        <p14:creationId xmlns:p14="http://schemas.microsoft.com/office/powerpoint/2010/main" val="33098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590800"/>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7FA5B1-55EF-4788-8CF7-8C8033E9AC02}" type="slidenum">
              <a:rPr lang="en-US" altLang="en-US"/>
              <a:pPr/>
              <a:t>‹#›</a:t>
            </a:fld>
            <a:endParaRPr lang="en-US" altLang="en-US"/>
          </a:p>
        </p:txBody>
      </p:sp>
    </p:spTree>
    <p:extLst>
      <p:ext uri="{BB962C8B-B14F-4D97-AF65-F5344CB8AC3E}">
        <p14:creationId xmlns:p14="http://schemas.microsoft.com/office/powerpoint/2010/main" val="2307938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6D383F-A51C-43AD-B69E-A832FBEB8729}" type="slidenum">
              <a:rPr lang="en-US" altLang="en-US"/>
              <a:pPr/>
              <a:t>‹#›</a:t>
            </a:fld>
            <a:endParaRPr lang="en-US" altLang="en-US"/>
          </a:p>
        </p:txBody>
      </p:sp>
    </p:spTree>
    <p:extLst>
      <p:ext uri="{BB962C8B-B14F-4D97-AF65-F5344CB8AC3E}">
        <p14:creationId xmlns:p14="http://schemas.microsoft.com/office/powerpoint/2010/main" val="1373385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ECF735-D2E6-4AF2-A17B-5AD1B9364B98}" type="slidenum">
              <a:rPr lang="en-US" altLang="en-US"/>
              <a:pPr/>
              <a:t>‹#›</a:t>
            </a:fld>
            <a:endParaRPr lang="en-US" altLang="en-US"/>
          </a:p>
        </p:txBody>
      </p:sp>
    </p:spTree>
    <p:extLst>
      <p:ext uri="{BB962C8B-B14F-4D97-AF65-F5344CB8AC3E}">
        <p14:creationId xmlns:p14="http://schemas.microsoft.com/office/powerpoint/2010/main" val="3505439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ED3A55-5A4C-4E32-9A1C-2BCAB9373A7B}" type="slidenum">
              <a:rPr lang="en-US" altLang="en-US"/>
              <a:pPr/>
              <a:t>‹#›</a:t>
            </a:fld>
            <a:endParaRPr lang="en-US" altLang="en-US"/>
          </a:p>
        </p:txBody>
      </p:sp>
    </p:spTree>
    <p:extLst>
      <p:ext uri="{BB962C8B-B14F-4D97-AF65-F5344CB8AC3E}">
        <p14:creationId xmlns:p14="http://schemas.microsoft.com/office/powerpoint/2010/main" val="2446503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2F16C6-F59E-4915-ADB3-A1EF7B844D23}" type="slidenum">
              <a:rPr lang="en-US" altLang="en-US"/>
              <a:pPr/>
              <a:t>‹#›</a:t>
            </a:fld>
            <a:endParaRPr lang="en-US" altLang="en-US"/>
          </a:p>
        </p:txBody>
      </p:sp>
    </p:spTree>
    <p:extLst>
      <p:ext uri="{BB962C8B-B14F-4D97-AF65-F5344CB8AC3E}">
        <p14:creationId xmlns:p14="http://schemas.microsoft.com/office/powerpoint/2010/main" val="350333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29FDF5-E4B9-4F08-B438-B7438FAF8109}" type="slidenum">
              <a:rPr lang="en-US" altLang="en-US"/>
              <a:pPr/>
              <a:t>‹#›</a:t>
            </a:fld>
            <a:endParaRPr lang="en-US" altLang="en-US"/>
          </a:p>
        </p:txBody>
      </p:sp>
    </p:spTree>
    <p:extLst>
      <p:ext uri="{BB962C8B-B14F-4D97-AF65-F5344CB8AC3E}">
        <p14:creationId xmlns:p14="http://schemas.microsoft.com/office/powerpoint/2010/main" val="71941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2ED17F-3F1B-4BC1-B699-8A51F5525FA5}" type="slidenum">
              <a:rPr lang="en-US" altLang="en-US"/>
              <a:pPr/>
              <a:t>‹#›</a:t>
            </a:fld>
            <a:endParaRPr lang="en-US" altLang="en-US"/>
          </a:p>
        </p:txBody>
      </p:sp>
    </p:spTree>
    <p:extLst>
      <p:ext uri="{BB962C8B-B14F-4D97-AF65-F5344CB8AC3E}">
        <p14:creationId xmlns:p14="http://schemas.microsoft.com/office/powerpoint/2010/main" val="1875523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4FEE685-699F-4321-AAFA-27D52EFCD356}" type="slidenum">
              <a:rPr lang="en-US" altLang="en-US"/>
              <a:pPr/>
              <a:t>‹#›</a:t>
            </a:fld>
            <a:endParaRPr lang="en-US" altLang="en-US"/>
          </a:p>
        </p:txBody>
      </p:sp>
    </p:spTree>
    <p:extLst>
      <p:ext uri="{BB962C8B-B14F-4D97-AF65-F5344CB8AC3E}">
        <p14:creationId xmlns:p14="http://schemas.microsoft.com/office/powerpoint/2010/main" val="1485680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D24C63-E01A-440D-8F1E-6F5B4E70D948}" type="slidenum">
              <a:rPr lang="en-US" altLang="en-US"/>
              <a:pPr/>
              <a:t>‹#›</a:t>
            </a:fld>
            <a:endParaRPr lang="en-US" altLang="en-US"/>
          </a:p>
        </p:txBody>
      </p:sp>
    </p:spTree>
    <p:extLst>
      <p:ext uri="{BB962C8B-B14F-4D97-AF65-F5344CB8AC3E}">
        <p14:creationId xmlns:p14="http://schemas.microsoft.com/office/powerpoint/2010/main" val="493166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3CDA0AD-3BE3-42AD-85E5-83E7F808E34C}" type="slidenum">
              <a:rPr lang="en-US" altLang="en-US"/>
              <a:pPr/>
              <a:t>‹#›</a:t>
            </a:fld>
            <a:endParaRPr lang="en-US" altLang="en-US"/>
          </a:p>
        </p:txBody>
      </p:sp>
    </p:spTree>
    <p:extLst>
      <p:ext uri="{BB962C8B-B14F-4D97-AF65-F5344CB8AC3E}">
        <p14:creationId xmlns:p14="http://schemas.microsoft.com/office/powerpoint/2010/main" val="138356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9458F0-480C-4E3D-B3A0-9F6A35C3D5A6}" type="slidenum">
              <a:rPr lang="en-US" altLang="en-US"/>
              <a:pPr/>
              <a:t>‹#›</a:t>
            </a:fld>
            <a:endParaRPr lang="en-US" altLang="en-US"/>
          </a:p>
        </p:txBody>
      </p:sp>
    </p:spTree>
    <p:extLst>
      <p:ext uri="{BB962C8B-B14F-4D97-AF65-F5344CB8AC3E}">
        <p14:creationId xmlns:p14="http://schemas.microsoft.com/office/powerpoint/2010/main" val="2763428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B52064-8E59-4A63-BAE2-F57FB4416CC0}" type="slidenum">
              <a:rPr lang="en-US" altLang="en-US"/>
              <a:pPr/>
              <a:t>‹#›</a:t>
            </a:fld>
            <a:endParaRPr lang="en-US" altLang="en-US"/>
          </a:p>
        </p:txBody>
      </p:sp>
    </p:spTree>
    <p:extLst>
      <p:ext uri="{BB962C8B-B14F-4D97-AF65-F5344CB8AC3E}">
        <p14:creationId xmlns:p14="http://schemas.microsoft.com/office/powerpoint/2010/main" val="2396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1B952E-58E6-4579-B95E-4AED57A472AB}" type="slidenum">
              <a:rPr lang="en-US" altLang="en-US"/>
              <a:pPr/>
              <a:t>‹#›</a:t>
            </a:fld>
            <a:endParaRPr lang="en-US" altLang="en-US"/>
          </a:p>
        </p:txBody>
      </p:sp>
    </p:spTree>
    <p:extLst>
      <p:ext uri="{BB962C8B-B14F-4D97-AF65-F5344CB8AC3E}">
        <p14:creationId xmlns:p14="http://schemas.microsoft.com/office/powerpoint/2010/main" val="513489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B24A01-239A-45FC-812C-43215885140F}" type="slidenum">
              <a:rPr lang="en-US" altLang="en-US"/>
              <a:pPr/>
              <a:t>‹#›</a:t>
            </a:fld>
            <a:endParaRPr lang="en-US" altLang="en-US"/>
          </a:p>
        </p:txBody>
      </p:sp>
    </p:spTree>
    <p:extLst>
      <p:ext uri="{BB962C8B-B14F-4D97-AF65-F5344CB8AC3E}">
        <p14:creationId xmlns:p14="http://schemas.microsoft.com/office/powerpoint/2010/main" val="2161955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7DEB6C-B036-4E5F-9FEB-75C742E18287}" type="slidenum">
              <a:rPr lang="en-US" altLang="en-US"/>
              <a:pPr/>
              <a:t>‹#›</a:t>
            </a:fld>
            <a:endParaRPr lang="en-US" altLang="en-US"/>
          </a:p>
        </p:txBody>
      </p:sp>
    </p:spTree>
    <p:extLst>
      <p:ext uri="{BB962C8B-B14F-4D97-AF65-F5344CB8AC3E}">
        <p14:creationId xmlns:p14="http://schemas.microsoft.com/office/powerpoint/2010/main" val="3615838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196223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1000192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600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2930952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1375514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1126530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428932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68D62C-50B2-495D-8E2B-EAA9A4DE437D}" type="slidenum">
              <a:rPr lang="en-US" altLang="en-US"/>
              <a:pPr/>
              <a:t>‹#›</a:t>
            </a:fld>
            <a:endParaRPr lang="en-US" altLang="en-US"/>
          </a:p>
        </p:txBody>
      </p:sp>
    </p:spTree>
    <p:extLst>
      <p:ext uri="{BB962C8B-B14F-4D97-AF65-F5344CB8AC3E}">
        <p14:creationId xmlns:p14="http://schemas.microsoft.com/office/powerpoint/2010/main" val="327936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348853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3159458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3347698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3213878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ACD53F-CC23-4C52-B25E-36B5D2002F05}" type="datetimeFigureOut">
              <a:rPr lang="en-US" smtClean="0"/>
              <a:t>10/2/2015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AEACAB-E9BE-44F0-BEE3-EDD25383F2E4}" type="slidenum">
              <a:rPr lang="en-US" smtClean="0"/>
              <a:t>‹#›</a:t>
            </a:fld>
            <a:endParaRPr lang="en-US"/>
          </a:p>
        </p:txBody>
      </p:sp>
    </p:spTree>
    <p:extLst>
      <p:ext uri="{BB962C8B-B14F-4D97-AF65-F5344CB8AC3E}">
        <p14:creationId xmlns:p14="http://schemas.microsoft.com/office/powerpoint/2010/main" val="787505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2E35E97-6C45-47CE-A33B-2DE5E3526B26}" type="slidenum">
              <a:rPr lang="en-US" altLang="en-US"/>
              <a:pPr/>
              <a:t>‹#›</a:t>
            </a:fld>
            <a:endParaRPr lang="en-US" altLang="en-US"/>
          </a:p>
        </p:txBody>
      </p:sp>
    </p:spTree>
    <p:extLst>
      <p:ext uri="{BB962C8B-B14F-4D97-AF65-F5344CB8AC3E}">
        <p14:creationId xmlns:p14="http://schemas.microsoft.com/office/powerpoint/2010/main" val="23266178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9C7F9B-3C1E-4C3B-AEAC-A29C5E9A87B2}" type="slidenum">
              <a:rPr lang="en-US" altLang="en-US"/>
              <a:pPr/>
              <a:t>‹#›</a:t>
            </a:fld>
            <a:endParaRPr lang="en-US" altLang="en-US"/>
          </a:p>
        </p:txBody>
      </p:sp>
    </p:spTree>
    <p:extLst>
      <p:ext uri="{BB962C8B-B14F-4D97-AF65-F5344CB8AC3E}">
        <p14:creationId xmlns:p14="http://schemas.microsoft.com/office/powerpoint/2010/main" val="2524886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049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4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292628-072E-4E10-AD92-5662D5215C24}" type="slidenum">
              <a:rPr lang="en-US" altLang="en-US"/>
              <a:pPr/>
              <a:t>‹#›</a:t>
            </a:fld>
            <a:endParaRPr lang="en-US" altLang="en-US"/>
          </a:p>
        </p:txBody>
      </p:sp>
    </p:spTree>
    <p:extLst>
      <p:ext uri="{BB962C8B-B14F-4D97-AF65-F5344CB8AC3E}">
        <p14:creationId xmlns:p14="http://schemas.microsoft.com/office/powerpoint/2010/main" val="2730161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5A9CBB-2F59-4292-BA5C-B8E7825FEE8D}" type="slidenum">
              <a:rPr lang="en-US" altLang="en-US"/>
              <a:pPr/>
              <a:t>‹#›</a:t>
            </a:fld>
            <a:endParaRPr lang="en-US" altLang="en-US"/>
          </a:p>
        </p:txBody>
      </p:sp>
    </p:spTree>
    <p:extLst>
      <p:ext uri="{BB962C8B-B14F-4D97-AF65-F5344CB8AC3E}">
        <p14:creationId xmlns:p14="http://schemas.microsoft.com/office/powerpoint/2010/main" val="35049238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2D2D32F-436C-4D27-B4FC-8975FABAED03}" type="slidenum">
              <a:rPr lang="en-US" altLang="en-US"/>
              <a:pPr/>
              <a:t>‹#›</a:t>
            </a:fld>
            <a:endParaRPr lang="en-US" altLang="en-US"/>
          </a:p>
        </p:txBody>
      </p:sp>
    </p:spTree>
    <p:extLst>
      <p:ext uri="{BB962C8B-B14F-4D97-AF65-F5344CB8AC3E}">
        <p14:creationId xmlns:p14="http://schemas.microsoft.com/office/powerpoint/2010/main" val="27288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865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865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8C4ABC4-7240-47D0-A919-712B10ACB9A8}" type="slidenum">
              <a:rPr lang="en-US" altLang="en-US"/>
              <a:pPr/>
              <a:t>‹#›</a:t>
            </a:fld>
            <a:endParaRPr lang="en-US" altLang="en-US"/>
          </a:p>
        </p:txBody>
      </p:sp>
    </p:spTree>
    <p:extLst>
      <p:ext uri="{BB962C8B-B14F-4D97-AF65-F5344CB8AC3E}">
        <p14:creationId xmlns:p14="http://schemas.microsoft.com/office/powerpoint/2010/main" val="1678311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36810A1-EB77-4B9D-A356-1A02B4CF4949}" type="slidenum">
              <a:rPr lang="en-US" altLang="en-US"/>
              <a:pPr/>
              <a:t>‹#›</a:t>
            </a:fld>
            <a:endParaRPr lang="en-US" altLang="en-US"/>
          </a:p>
        </p:txBody>
      </p:sp>
    </p:spTree>
    <p:extLst>
      <p:ext uri="{BB962C8B-B14F-4D97-AF65-F5344CB8AC3E}">
        <p14:creationId xmlns:p14="http://schemas.microsoft.com/office/powerpoint/2010/main" val="3823817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8291D80-865B-45F0-A5FD-BBB174492217}" type="slidenum">
              <a:rPr lang="en-US" altLang="en-US"/>
              <a:pPr/>
              <a:t>‹#›</a:t>
            </a:fld>
            <a:endParaRPr lang="en-US" altLang="en-US"/>
          </a:p>
        </p:txBody>
      </p:sp>
    </p:spTree>
    <p:extLst>
      <p:ext uri="{BB962C8B-B14F-4D97-AF65-F5344CB8AC3E}">
        <p14:creationId xmlns:p14="http://schemas.microsoft.com/office/powerpoint/2010/main" val="583766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4679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4786EC-29DA-49ED-8D8D-F899FA4D36D2}" type="slidenum">
              <a:rPr lang="en-US" altLang="en-US"/>
              <a:pPr/>
              <a:t>‹#›</a:t>
            </a:fld>
            <a:endParaRPr lang="en-US" altLang="en-US"/>
          </a:p>
        </p:txBody>
      </p:sp>
    </p:spTree>
    <p:extLst>
      <p:ext uri="{BB962C8B-B14F-4D97-AF65-F5344CB8AC3E}">
        <p14:creationId xmlns:p14="http://schemas.microsoft.com/office/powerpoint/2010/main" val="2546414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6ED6F1-D66E-41EE-AFA6-3CFE1DF93EBD}" type="slidenum">
              <a:rPr lang="en-US" altLang="en-US"/>
              <a:pPr/>
              <a:t>‹#›</a:t>
            </a:fld>
            <a:endParaRPr lang="en-US" altLang="en-US"/>
          </a:p>
        </p:txBody>
      </p:sp>
    </p:spTree>
    <p:extLst>
      <p:ext uri="{BB962C8B-B14F-4D97-AF65-F5344CB8AC3E}">
        <p14:creationId xmlns:p14="http://schemas.microsoft.com/office/powerpoint/2010/main" val="19876760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6199BF-3D4B-408B-8518-79140E33E8C1}" type="slidenum">
              <a:rPr lang="en-US" altLang="en-US"/>
              <a:pPr/>
              <a:t>‹#›</a:t>
            </a:fld>
            <a:endParaRPr lang="en-US" altLang="en-US"/>
          </a:p>
        </p:txBody>
      </p:sp>
    </p:spTree>
    <p:extLst>
      <p:ext uri="{BB962C8B-B14F-4D97-AF65-F5344CB8AC3E}">
        <p14:creationId xmlns:p14="http://schemas.microsoft.com/office/powerpoint/2010/main" val="2714953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FDFE9F-A250-448F-9505-46C274C12244}" type="slidenum">
              <a:rPr lang="en-US" altLang="en-US"/>
              <a:pPr/>
              <a:t>‹#›</a:t>
            </a:fld>
            <a:endParaRPr lang="en-US" altLang="en-US"/>
          </a:p>
        </p:txBody>
      </p:sp>
    </p:spTree>
    <p:extLst>
      <p:ext uri="{BB962C8B-B14F-4D97-AF65-F5344CB8AC3E}">
        <p14:creationId xmlns:p14="http://schemas.microsoft.com/office/powerpoint/2010/main" val="1924121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45A699-00E7-4DCD-A0B1-4EEEB73F2ABD}" type="slidenum">
              <a:rPr lang="en-US" altLang="en-US"/>
              <a:pPr/>
              <a:t>‹#›</a:t>
            </a:fld>
            <a:endParaRPr lang="en-US" altLang="en-US"/>
          </a:p>
        </p:txBody>
      </p:sp>
    </p:spTree>
    <p:extLst>
      <p:ext uri="{BB962C8B-B14F-4D97-AF65-F5344CB8AC3E}">
        <p14:creationId xmlns:p14="http://schemas.microsoft.com/office/powerpoint/2010/main" val="14207302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86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86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34F54F-56A7-4215-B2DB-5DB652BB1BA5}" type="slidenum">
              <a:rPr lang="en-US" altLang="en-US"/>
              <a:pPr/>
              <a:t>‹#›</a:t>
            </a:fld>
            <a:endParaRPr lang="en-US" altLang="en-US"/>
          </a:p>
        </p:txBody>
      </p:sp>
    </p:spTree>
    <p:extLst>
      <p:ext uri="{BB962C8B-B14F-4D97-AF65-F5344CB8AC3E}">
        <p14:creationId xmlns:p14="http://schemas.microsoft.com/office/powerpoint/2010/main" val="1375574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FFA56AC-6CEE-47D5-9033-58A950059C13}" type="slidenum">
              <a:rPr lang="en-US" altLang="en-US"/>
              <a:pPr/>
              <a:t>‹#›</a:t>
            </a:fld>
            <a:endParaRPr lang="en-US" altLang="en-US"/>
          </a:p>
        </p:txBody>
      </p:sp>
    </p:spTree>
    <p:extLst>
      <p:ext uri="{BB962C8B-B14F-4D97-AF65-F5344CB8AC3E}">
        <p14:creationId xmlns:p14="http://schemas.microsoft.com/office/powerpoint/2010/main" val="3463679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8103E1B-8804-477D-A216-2384BD3CF9DA}" type="slidenum">
              <a:rPr lang="en-US" altLang="en-US"/>
              <a:pPr/>
              <a:t>‹#›</a:t>
            </a:fld>
            <a:endParaRPr lang="en-US" altLang="en-US"/>
          </a:p>
        </p:txBody>
      </p:sp>
    </p:spTree>
    <p:extLst>
      <p:ext uri="{BB962C8B-B14F-4D97-AF65-F5344CB8AC3E}">
        <p14:creationId xmlns:p14="http://schemas.microsoft.com/office/powerpoint/2010/main" val="264042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CE6CED4-4B87-4284-8C74-19AF23C4F5EF}" type="slidenum">
              <a:rPr lang="en-US" altLang="en-US"/>
              <a:pPr/>
              <a:t>‹#›</a:t>
            </a:fld>
            <a:endParaRPr lang="en-US" altLang="en-US"/>
          </a:p>
        </p:txBody>
      </p:sp>
    </p:spTree>
    <p:extLst>
      <p:ext uri="{BB962C8B-B14F-4D97-AF65-F5344CB8AC3E}">
        <p14:creationId xmlns:p14="http://schemas.microsoft.com/office/powerpoint/2010/main" val="7802579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108DC34-3E68-4711-948D-9A23E31F1E68}" type="slidenum">
              <a:rPr lang="en-US" altLang="en-US"/>
              <a:pPr/>
              <a:t>‹#›</a:t>
            </a:fld>
            <a:endParaRPr lang="en-US" altLang="en-US"/>
          </a:p>
        </p:txBody>
      </p:sp>
    </p:spTree>
    <p:extLst>
      <p:ext uri="{BB962C8B-B14F-4D97-AF65-F5344CB8AC3E}">
        <p14:creationId xmlns:p14="http://schemas.microsoft.com/office/powerpoint/2010/main" val="1838980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430E0A1-1F96-4DBD-8B50-5F47236D9A62}" type="slidenum">
              <a:rPr lang="en-US" altLang="en-US"/>
              <a:pPr/>
              <a:t>‹#›</a:t>
            </a:fld>
            <a:endParaRPr lang="en-US" altLang="en-US"/>
          </a:p>
        </p:txBody>
      </p:sp>
    </p:spTree>
    <p:extLst>
      <p:ext uri="{BB962C8B-B14F-4D97-AF65-F5344CB8AC3E}">
        <p14:creationId xmlns:p14="http://schemas.microsoft.com/office/powerpoint/2010/main" val="668349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F54920C-EF90-4752-A750-4509258673BA}" type="slidenum">
              <a:rPr lang="en-US" altLang="en-US"/>
              <a:pPr/>
              <a:t>‹#›</a:t>
            </a:fld>
            <a:endParaRPr lang="en-US" altLang="en-US"/>
          </a:p>
        </p:txBody>
      </p:sp>
    </p:spTree>
    <p:extLst>
      <p:ext uri="{BB962C8B-B14F-4D97-AF65-F5344CB8AC3E}">
        <p14:creationId xmlns:p14="http://schemas.microsoft.com/office/powerpoint/2010/main" val="17708518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8FB8FA-4A3F-4860-BC89-6C37E38D56FC}" type="slidenum">
              <a:rPr lang="en-US" altLang="en-US"/>
              <a:pPr/>
              <a:t>‹#›</a:t>
            </a:fld>
            <a:endParaRPr lang="en-US" altLang="en-US"/>
          </a:p>
        </p:txBody>
      </p:sp>
    </p:spTree>
    <p:extLst>
      <p:ext uri="{BB962C8B-B14F-4D97-AF65-F5344CB8AC3E}">
        <p14:creationId xmlns:p14="http://schemas.microsoft.com/office/powerpoint/2010/main" val="8361962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62E024-AD8D-48B8-BD3B-5BAE681704F2}" type="slidenum">
              <a:rPr lang="en-US" altLang="en-US"/>
              <a:pPr/>
              <a:t>‹#›</a:t>
            </a:fld>
            <a:endParaRPr lang="en-US" altLang="en-US"/>
          </a:p>
        </p:txBody>
      </p:sp>
    </p:spTree>
    <p:extLst>
      <p:ext uri="{BB962C8B-B14F-4D97-AF65-F5344CB8AC3E}">
        <p14:creationId xmlns:p14="http://schemas.microsoft.com/office/powerpoint/2010/main" val="9344470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245E5B-6E8D-4853-9E46-1BDC94CD5741}" type="slidenum">
              <a:rPr lang="en-US" altLang="en-US"/>
              <a:pPr/>
              <a:t>‹#›</a:t>
            </a:fld>
            <a:endParaRPr lang="en-US" altLang="en-US"/>
          </a:p>
        </p:txBody>
      </p:sp>
    </p:spTree>
    <p:extLst>
      <p:ext uri="{BB962C8B-B14F-4D97-AF65-F5344CB8AC3E}">
        <p14:creationId xmlns:p14="http://schemas.microsoft.com/office/powerpoint/2010/main" val="19532592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DF5D55-7726-4B1A-AE2D-F8DB930FAB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7073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C38C6D-45DA-4951-B840-64E918FBE9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357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0A336F-A28F-4459-8FAC-D83D4AE698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12717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AF8787-F614-4116-97F7-A8AE604863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519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BE3FEB8-CF47-4120-9107-A6DB42CAE085}" type="slidenum">
              <a:rPr lang="en-US" altLang="en-US"/>
              <a:pPr/>
              <a:t>‹#›</a:t>
            </a:fld>
            <a:endParaRPr lang="en-US" altLang="en-US"/>
          </a:p>
        </p:txBody>
      </p:sp>
    </p:spTree>
    <p:extLst>
      <p:ext uri="{BB962C8B-B14F-4D97-AF65-F5344CB8AC3E}">
        <p14:creationId xmlns:p14="http://schemas.microsoft.com/office/powerpoint/2010/main" val="6308234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4BD15FB-83A9-4202-BFC4-2D4502592B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3316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222BAA0-414F-4CCF-886A-814E77C10F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45020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8BEEA6E-B170-4DB3-ADEA-48BB639BAC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8338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08B1FF-910F-497B-8B07-3B67B1F488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58566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72F6CB-D9D5-4EC8-A90E-BF7FEF622E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6863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BB0090-65AD-4690-8907-9F4218A179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14336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625034-58A4-4046-ADE5-CB866D8E0D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9995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A586A-18BD-481A-B17B-6869A8F4F1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0753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C59564-DD9B-4720-96A2-4082B6472B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75726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B92E45-FA82-41BB-AC40-6999E54D5F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283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10.jpe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10.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2.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3.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1.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7.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9.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DACD53F-CC23-4C52-B25E-36B5D2002F05}" type="datetimeFigureOut">
              <a:rPr lang="en-US" smtClean="0"/>
              <a:t>10/2/2015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AEACAB-E9BE-44F0-BEE3-EDD25383F2E4}" type="slidenum">
              <a:rPr lang="en-US" smtClean="0"/>
              <a:t>‹#›</a:t>
            </a:fld>
            <a:endParaRPr lang="en-US"/>
          </a:p>
        </p:txBody>
      </p:sp>
      <p:pic>
        <p:nvPicPr>
          <p:cNvPr id="1196" name="Picture 172" descr="in the beginning god_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21" name="Picture 225" descr="in the beginning_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1"/>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948D6F5-6CB9-43FC-B354-B804A454D7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txStyles>
    <p:titleStyle>
      <a:lvl1pPr algn="ctr" rtl="0" eaLnBrk="1" fontAlgn="base" hangingPunct="1">
        <a:spcBef>
          <a:spcPct val="0"/>
        </a:spcBef>
        <a:spcAft>
          <a:spcPct val="0"/>
        </a:spcAft>
        <a:defRPr sz="4400">
          <a:solidFill>
            <a:srgbClr val="FFFF00"/>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80" name="Picture 120" descr="in the beginning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6BC9C30-C56B-43EC-A9F3-A19CEB68B9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a:solidFill>
            <a:schemeClr val="bg1"/>
          </a:solidFill>
          <a:latin typeface="Berlin Sans FB Demi" panose="020E0802020502020306"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6">
              <a:lumMod val="20000"/>
              <a:lumOff val="80000"/>
            </a:schemeClr>
          </a:solidFill>
          <a:latin typeface="Berlin Sans FB" panose="020E0602020502020306" pitchFamily="34" charset="0"/>
          <a:ea typeface="+mn-ea"/>
          <a:cs typeface="+mn-cs"/>
        </a:defRPr>
      </a:lvl1pPr>
      <a:lvl2pPr marL="742950" indent="-285750" algn="l" rtl="0" eaLnBrk="1" fontAlgn="base" hangingPunct="1">
        <a:spcBef>
          <a:spcPct val="20000"/>
        </a:spcBef>
        <a:spcAft>
          <a:spcPct val="0"/>
        </a:spcAft>
        <a:buChar char="–"/>
        <a:defRPr sz="2800">
          <a:solidFill>
            <a:schemeClr val="accent6">
              <a:lumMod val="20000"/>
              <a:lumOff val="80000"/>
            </a:schemeClr>
          </a:solidFill>
          <a:latin typeface="Berlin Sans FB" panose="020E0602020502020306" pitchFamily="34" charset="0"/>
        </a:defRPr>
      </a:lvl2pPr>
      <a:lvl3pPr marL="1143000" indent="-228600" algn="l" rtl="0" eaLnBrk="1" fontAlgn="base" hangingPunct="1">
        <a:spcBef>
          <a:spcPct val="20000"/>
        </a:spcBef>
        <a:spcAft>
          <a:spcPct val="0"/>
        </a:spcAft>
        <a:buChar char="•"/>
        <a:defRPr sz="2400">
          <a:solidFill>
            <a:schemeClr val="accent6">
              <a:lumMod val="20000"/>
              <a:lumOff val="80000"/>
            </a:schemeClr>
          </a:solidFill>
          <a:latin typeface="Berlin Sans FB" panose="020E0602020502020306" pitchFamily="34" charset="0"/>
        </a:defRPr>
      </a:lvl3pPr>
      <a:lvl4pPr marL="1600200" indent="-228600" algn="l" rtl="0" eaLnBrk="1" fontAlgn="base" hangingPunct="1">
        <a:spcBef>
          <a:spcPct val="20000"/>
        </a:spcBef>
        <a:spcAft>
          <a:spcPct val="0"/>
        </a:spcAft>
        <a:buChar char="–"/>
        <a:defRPr sz="2000">
          <a:solidFill>
            <a:schemeClr val="accent6">
              <a:lumMod val="20000"/>
              <a:lumOff val="80000"/>
            </a:schemeClr>
          </a:solidFill>
          <a:latin typeface="Berlin Sans FB" panose="020E0602020502020306" pitchFamily="34" charset="0"/>
        </a:defRPr>
      </a:lvl4pPr>
      <a:lvl5pPr marL="2057400" indent="-228600" algn="l" rtl="0" eaLnBrk="1" fontAlgn="base" hangingPunct="1">
        <a:spcBef>
          <a:spcPct val="20000"/>
        </a:spcBef>
        <a:spcAft>
          <a:spcPct val="0"/>
        </a:spcAft>
        <a:buChar char="»"/>
        <a:defRPr sz="2000">
          <a:solidFill>
            <a:schemeClr val="accent6">
              <a:lumMod val="20000"/>
              <a:lumOff val="80000"/>
            </a:schemeClr>
          </a:solidFill>
          <a:latin typeface="Berlin Sans FB" panose="020E0602020502020306"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45" name="Picture 221" descr="in the beginning_t_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E470741-9C32-40F9-95AD-9916420D28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0000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a:solidFill>
            <a:srgbClr val="FFFF00"/>
          </a:solidFill>
          <a:effectLst>
            <a:outerShdw blurRad="38100" dist="38100" dir="2700000" algn="tl">
              <a:srgbClr val="000000">
                <a:alpha val="43137"/>
              </a:srgbClr>
            </a:outerShdw>
          </a:effectLst>
          <a:latin typeface="Berlin Sans FB Demi" panose="020E0802020502020306"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6">
              <a:lumMod val="50000"/>
            </a:schemeClr>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accent6">
              <a:lumMod val="50000"/>
            </a:schemeClr>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accent6">
              <a:lumMod val="50000"/>
            </a:schemeClr>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accent6">
              <a:lumMod val="50000"/>
            </a:schemeClr>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accent6">
              <a:lumMod val="50000"/>
            </a:schemeClr>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B19ABB-BEAE-42B6-A878-12BF3ACC85F8}" type="slidenum">
              <a:rPr lang="en-US" altLang="en-US">
                <a:solidFill>
                  <a:srgbClr val="000000"/>
                </a:solidFill>
              </a:rPr>
              <a:pPr/>
              <a:t>‹#›</a:t>
            </a:fld>
            <a:endParaRPr lang="en-US" altLang="en-US">
              <a:solidFill>
                <a:srgbClr val="000000"/>
              </a:solidFill>
            </a:endParaRPr>
          </a:p>
        </p:txBody>
      </p:sp>
      <p:pic>
        <p:nvPicPr>
          <p:cNvPr id="4323" name="Picture 227" descr="in the beginning_c_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986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51E7C3-54BC-4D67-835C-0EBE4886B2A5}" type="slidenum">
              <a:rPr lang="en-US" altLang="en-US">
                <a:solidFill>
                  <a:srgbClr val="000000"/>
                </a:solidFill>
              </a:rPr>
              <a:pPr/>
              <a:t>‹#›</a:t>
            </a:fld>
            <a:endParaRPr lang="en-US" altLang="en-US">
              <a:solidFill>
                <a:srgbClr val="000000"/>
              </a:solidFill>
            </a:endParaRPr>
          </a:p>
        </p:txBody>
      </p:sp>
      <p:pic>
        <p:nvPicPr>
          <p:cNvPr id="15480" name="Picture 120" descr="in the beginning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976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74" name="Picture 178" descr="in the beginning god_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3048000"/>
            <a:ext cx="8229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F70F7-644A-4815-9DC6-5AB502B976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ctr" rtl="0" eaLnBrk="1" fontAlgn="base" hangingPunct="1">
        <a:spcBef>
          <a:spcPct val="0"/>
        </a:spcBef>
        <a:spcAft>
          <a:spcPct val="0"/>
        </a:spcAft>
        <a:defRPr sz="4400">
          <a:solidFill>
            <a:schemeClr val="bg1"/>
          </a:solidFill>
          <a:latin typeface="Trajan Pro"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Garamond Premr Pro" pitchFamily="18" charset="0"/>
        </a:defRPr>
      </a:lvl2pPr>
      <a:lvl3pPr marL="1143000" indent="-228600" algn="l" rtl="0" eaLnBrk="1" fontAlgn="base" hangingPunct="1">
        <a:spcBef>
          <a:spcPct val="20000"/>
        </a:spcBef>
        <a:spcAft>
          <a:spcPct val="0"/>
        </a:spcAft>
        <a:buChar char="•"/>
        <a:defRPr sz="2400">
          <a:solidFill>
            <a:schemeClr val="bg1"/>
          </a:solidFill>
          <a:latin typeface="Garamond Premr Pro" pitchFamily="18" charset="0"/>
        </a:defRPr>
      </a:lvl3pPr>
      <a:lvl4pPr marL="1600200" indent="-228600" algn="l" rtl="0" eaLnBrk="1" fontAlgn="base" hangingPunct="1">
        <a:spcBef>
          <a:spcPct val="20000"/>
        </a:spcBef>
        <a:spcAft>
          <a:spcPct val="0"/>
        </a:spcAft>
        <a:buChar char="–"/>
        <a:defRPr sz="2000">
          <a:solidFill>
            <a:schemeClr val="bg1"/>
          </a:solidFill>
          <a:latin typeface="Garamond Premr Pro" pitchFamily="18" charset="0"/>
        </a:defRPr>
      </a:lvl4pPr>
      <a:lvl5pPr marL="2057400" indent="-228600" algn="l" rtl="0" eaLnBrk="1" fontAlgn="base" hangingPunct="1">
        <a:spcBef>
          <a:spcPct val="20000"/>
        </a:spcBef>
        <a:spcAft>
          <a:spcPct val="0"/>
        </a:spcAft>
        <a:buChar char="»"/>
        <a:defRPr sz="2000">
          <a:solidFill>
            <a:schemeClr val="bg1"/>
          </a:solidFill>
          <a:latin typeface="Garamond Premr Pro"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9" name="Picture 99" descr="in the beginning god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052E5-6F82-4175-AFF9-CBCA6B9260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bg1"/>
          </a:solidFill>
          <a:latin typeface="Trajan Pro"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Garamond Premr Pro" pitchFamily="18" charset="0"/>
        </a:defRPr>
      </a:lvl2pPr>
      <a:lvl3pPr marL="1143000" indent="-228600" algn="l" rtl="0" eaLnBrk="1" fontAlgn="base" hangingPunct="1">
        <a:spcBef>
          <a:spcPct val="20000"/>
        </a:spcBef>
        <a:spcAft>
          <a:spcPct val="0"/>
        </a:spcAft>
        <a:buChar char="•"/>
        <a:defRPr sz="2400">
          <a:solidFill>
            <a:schemeClr val="bg1"/>
          </a:solidFill>
          <a:latin typeface="Garamond Premr Pro" pitchFamily="18" charset="0"/>
        </a:defRPr>
      </a:lvl3pPr>
      <a:lvl4pPr marL="1600200" indent="-228600" algn="l" rtl="0" eaLnBrk="1" fontAlgn="base" hangingPunct="1">
        <a:spcBef>
          <a:spcPct val="20000"/>
        </a:spcBef>
        <a:spcAft>
          <a:spcPct val="0"/>
        </a:spcAft>
        <a:buChar char="–"/>
        <a:defRPr sz="2000">
          <a:solidFill>
            <a:schemeClr val="bg1"/>
          </a:solidFill>
          <a:latin typeface="Garamond Premr Pro" pitchFamily="18" charset="0"/>
        </a:defRPr>
      </a:lvl4pPr>
      <a:lvl5pPr marL="2057400" indent="-228600" algn="l" rtl="0" eaLnBrk="1" fontAlgn="base" hangingPunct="1">
        <a:spcBef>
          <a:spcPct val="20000"/>
        </a:spcBef>
        <a:spcAft>
          <a:spcPct val="0"/>
        </a:spcAft>
        <a:buChar char="»"/>
        <a:defRPr sz="2000">
          <a:solidFill>
            <a:schemeClr val="bg1"/>
          </a:solidFill>
          <a:latin typeface="Garamond Premr Pro"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fld id="{1DACD53F-CC23-4C52-B25E-36B5D2002F05}" type="datetimeFigureOut">
              <a:rPr lang="en-US" smtClean="0"/>
              <a:t>10/2/2015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fld id="{F4AEACAB-E9BE-44F0-BEE3-EDD25383F2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ctr" defTabSz="457200" rtl="0" eaLnBrk="1" fontAlgn="base" hangingPunct="1">
        <a:spcBef>
          <a:spcPct val="0"/>
        </a:spcBef>
        <a:spcAft>
          <a:spcPct val="0"/>
        </a:spcAft>
        <a:defRPr sz="4400" kern="1200">
          <a:solidFill>
            <a:srgbClr val="F9E0A2"/>
          </a:solidFill>
          <a:effectLst>
            <a:outerShdw blurRad="38100" dist="38100" dir="2700000" algn="tl">
              <a:srgbClr val="000000">
                <a:alpha val="43137"/>
              </a:srgbClr>
            </a:outerShdw>
          </a:effectLst>
          <a:latin typeface="Candara" panose="020E0502030303020204" pitchFamily="34" charset="0"/>
          <a:ea typeface="MS PGothic" pitchFamily="34" charset="-128"/>
          <a:cs typeface="Arial"/>
        </a:defRPr>
      </a:lvl1pPr>
      <a:lvl2pPr algn="ctr" defTabSz="457200" rtl="0" eaLnBrk="1" fontAlgn="base" hangingPunct="1">
        <a:spcBef>
          <a:spcPct val="0"/>
        </a:spcBef>
        <a:spcAft>
          <a:spcPct val="0"/>
        </a:spcAft>
        <a:defRPr sz="4400">
          <a:solidFill>
            <a:srgbClr val="F9E0A2"/>
          </a:solidFill>
          <a:latin typeface="Arial"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rgbClr val="F9E0A2"/>
          </a:solidFill>
          <a:latin typeface="Arial"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rgbClr val="F9E0A2"/>
          </a:solidFill>
          <a:latin typeface="Arial"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rgbClr val="F9E0A2"/>
          </a:solidFill>
          <a:latin typeface="Arial"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F9E0A2"/>
          </a:solidFill>
          <a:latin typeface="+mn-lt"/>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F9E0A2"/>
          </a:solidFill>
          <a:latin typeface="+mn-lt"/>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F9E0A2"/>
          </a:solidFill>
          <a:latin typeface="+mn-lt"/>
          <a:ea typeface="MS PGothic" pitchFamily="34" charset="-128"/>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fld id="{2682C411-1B14-482E-BCEB-F02468064F34}" type="datetimeFigureOut">
              <a:rPr lang="en-US" altLang="en-US"/>
              <a:pPr/>
              <a:t>10/2/2015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fld id="{D80C7FBD-7BE9-46E4-B2D2-E4D808B09F9E}" type="slidenum">
              <a:rPr lang="en-US" altLang="en-US"/>
              <a:pPr/>
              <a:t>‹#›</a:t>
            </a:fld>
            <a:endParaRPr lang="en-US" altLang="en-US"/>
          </a:p>
        </p:txBody>
      </p:sp>
    </p:spTree>
    <p:extLst>
      <p:ext uri="{BB962C8B-B14F-4D97-AF65-F5344CB8AC3E}">
        <p14:creationId xmlns:p14="http://schemas.microsoft.com/office/powerpoint/2010/main" val="22573315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defTabSz="457200" rtl="0" eaLnBrk="1" fontAlgn="base" hangingPunct="1">
        <a:spcBef>
          <a:spcPct val="0"/>
        </a:spcBef>
        <a:spcAft>
          <a:spcPct val="0"/>
        </a:spcAft>
        <a:defRPr sz="4400" kern="1200">
          <a:solidFill>
            <a:srgbClr val="F9E0A2"/>
          </a:solidFill>
          <a:effectLst>
            <a:outerShdw blurRad="38100" dist="38100" dir="2700000" algn="tl">
              <a:srgbClr val="000000">
                <a:alpha val="43137"/>
              </a:srgbClr>
            </a:outerShdw>
          </a:effectLst>
          <a:latin typeface="Candara" panose="020E0502030303020204" pitchFamily="34" charset="0"/>
          <a:ea typeface="MS PGothic" pitchFamily="34" charset="-128"/>
          <a:cs typeface="Arial"/>
        </a:defRPr>
      </a:lvl1pPr>
      <a:lvl2pPr algn="ctr" defTabSz="457200" rtl="0" eaLnBrk="1" fontAlgn="base" hangingPunct="1">
        <a:spcBef>
          <a:spcPct val="0"/>
        </a:spcBef>
        <a:spcAft>
          <a:spcPct val="0"/>
        </a:spcAft>
        <a:defRPr sz="4400">
          <a:solidFill>
            <a:srgbClr val="F9E0A2"/>
          </a:solidFill>
          <a:latin typeface="Arial"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rgbClr val="F9E0A2"/>
          </a:solidFill>
          <a:latin typeface="Arial"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rgbClr val="F9E0A2"/>
          </a:solidFill>
          <a:latin typeface="Arial"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rgbClr val="F9E0A2"/>
          </a:solidFill>
          <a:latin typeface="Arial"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F9E0A2"/>
          </a:solidFill>
          <a:latin typeface="+mn-lt"/>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F9E0A2"/>
          </a:solidFill>
          <a:latin typeface="+mn-lt"/>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F9E0A2"/>
          </a:solidFill>
          <a:latin typeface="+mn-lt"/>
          <a:ea typeface="MS PGothic" pitchFamily="34" charset="-128"/>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DACD53F-CC23-4C52-B25E-36B5D2002F05}" type="datetimeFigureOut">
              <a:rPr lang="en-US" smtClean="0"/>
              <a:t>10/2/2015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AEACAB-E9BE-44F0-BEE3-EDD25383F2E4}" type="slidenum">
              <a:rPr lang="en-US" smtClean="0"/>
              <a:t>‹#›</a:t>
            </a:fld>
            <a:endParaRPr lang="en-US"/>
          </a:p>
        </p:txBody>
      </p:sp>
      <p:pic>
        <p:nvPicPr>
          <p:cNvPr id="1196" name="Picture 172" descr="in the beginning god_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74" name="Picture 178" descr="in the beginning god_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3048000"/>
            <a:ext cx="8229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F70F7-644A-4815-9DC6-5AB502B976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xStyles>
    <p:titleStyle>
      <a:lvl1pPr algn="ctr" rtl="0" eaLnBrk="1" fontAlgn="base" hangingPunct="1">
        <a:spcBef>
          <a:spcPct val="0"/>
        </a:spcBef>
        <a:spcAft>
          <a:spcPct val="0"/>
        </a:spcAft>
        <a:defRPr sz="4400">
          <a:solidFill>
            <a:schemeClr val="bg1"/>
          </a:solidFill>
          <a:latin typeface="Trajan Pro"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Garamond Premr Pro" pitchFamily="18" charset="0"/>
        </a:defRPr>
      </a:lvl2pPr>
      <a:lvl3pPr marL="1143000" indent="-228600" algn="l" rtl="0" eaLnBrk="1" fontAlgn="base" hangingPunct="1">
        <a:spcBef>
          <a:spcPct val="20000"/>
        </a:spcBef>
        <a:spcAft>
          <a:spcPct val="0"/>
        </a:spcAft>
        <a:buChar char="•"/>
        <a:defRPr sz="2400">
          <a:solidFill>
            <a:schemeClr val="bg1"/>
          </a:solidFill>
          <a:latin typeface="Garamond Premr Pro" pitchFamily="18" charset="0"/>
        </a:defRPr>
      </a:lvl3pPr>
      <a:lvl4pPr marL="1600200" indent="-228600" algn="l" rtl="0" eaLnBrk="1" fontAlgn="base" hangingPunct="1">
        <a:spcBef>
          <a:spcPct val="20000"/>
        </a:spcBef>
        <a:spcAft>
          <a:spcPct val="0"/>
        </a:spcAft>
        <a:buChar char="–"/>
        <a:defRPr sz="2000">
          <a:solidFill>
            <a:schemeClr val="bg1"/>
          </a:solidFill>
          <a:latin typeface="Garamond Premr Pro" pitchFamily="18" charset="0"/>
        </a:defRPr>
      </a:lvl4pPr>
      <a:lvl5pPr marL="2057400" indent="-228600" algn="l" rtl="0" eaLnBrk="1" fontAlgn="base" hangingPunct="1">
        <a:spcBef>
          <a:spcPct val="20000"/>
        </a:spcBef>
        <a:spcAft>
          <a:spcPct val="0"/>
        </a:spcAft>
        <a:buChar char="»"/>
        <a:defRPr sz="2000">
          <a:solidFill>
            <a:schemeClr val="bg1"/>
          </a:solidFill>
          <a:latin typeface="Garamond Premr Pro"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9" name="Picture 99" descr="in the beginning god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052E5-6F82-4175-AFF9-CBCA6B9260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sz="4400">
          <a:solidFill>
            <a:schemeClr val="bg1"/>
          </a:solidFill>
          <a:latin typeface="Trajan Pro"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Garamond Premr Pro" pitchFamily="18" charset="0"/>
        </a:defRPr>
      </a:lvl2pPr>
      <a:lvl3pPr marL="1143000" indent="-228600" algn="l" rtl="0" eaLnBrk="1" fontAlgn="base" hangingPunct="1">
        <a:spcBef>
          <a:spcPct val="20000"/>
        </a:spcBef>
        <a:spcAft>
          <a:spcPct val="0"/>
        </a:spcAft>
        <a:buChar char="•"/>
        <a:defRPr sz="2400">
          <a:solidFill>
            <a:schemeClr val="bg1"/>
          </a:solidFill>
          <a:latin typeface="Garamond Premr Pro" pitchFamily="18" charset="0"/>
        </a:defRPr>
      </a:lvl3pPr>
      <a:lvl4pPr marL="1600200" indent="-228600" algn="l" rtl="0" eaLnBrk="1" fontAlgn="base" hangingPunct="1">
        <a:spcBef>
          <a:spcPct val="20000"/>
        </a:spcBef>
        <a:spcAft>
          <a:spcPct val="0"/>
        </a:spcAft>
        <a:buChar char="–"/>
        <a:defRPr sz="2000">
          <a:solidFill>
            <a:schemeClr val="bg1"/>
          </a:solidFill>
          <a:latin typeface="Garamond Premr Pro" pitchFamily="18" charset="0"/>
        </a:defRPr>
      </a:lvl4pPr>
      <a:lvl5pPr marL="2057400" indent="-228600" algn="l" rtl="0" eaLnBrk="1" fontAlgn="base" hangingPunct="1">
        <a:spcBef>
          <a:spcPct val="20000"/>
        </a:spcBef>
        <a:spcAft>
          <a:spcPct val="0"/>
        </a:spcAft>
        <a:buChar char="»"/>
        <a:defRPr sz="2000">
          <a:solidFill>
            <a:schemeClr val="bg1"/>
          </a:solidFill>
          <a:latin typeface="Garamond Premr Pro"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43" name="Picture 219" descr="in the beginning_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DACD53F-CC23-4C52-B25E-36B5D2002F05}" type="datetimeFigureOut">
              <a:rPr lang="en-US" smtClean="0"/>
              <a:t>10/2/2015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AEACAB-E9BE-44F0-BEE3-EDD25383F2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671" y="4357140"/>
            <a:ext cx="4648437" cy="2500859"/>
          </a:xfrm>
          <a:prstGeom prst="rect">
            <a:avLst/>
          </a:prstGeom>
          <a:ln>
            <a:noFill/>
          </a:ln>
          <a:effectLst>
            <a:softEdge rad="112500"/>
          </a:effectLst>
        </p:spPr>
      </p:pic>
      <p:sp>
        <p:nvSpPr>
          <p:cNvPr id="6" name="Title 5"/>
          <p:cNvSpPr>
            <a:spLocks noGrp="1"/>
          </p:cNvSpPr>
          <p:nvPr>
            <p:ph type="ctrTitle"/>
          </p:nvPr>
        </p:nvSpPr>
        <p:spPr>
          <a:xfrm>
            <a:off x="685800" y="1143000"/>
            <a:ext cx="7772400" cy="2000251"/>
          </a:xfrm>
        </p:spPr>
        <p:txBody>
          <a:bodyPr/>
          <a:lstStyle/>
          <a:p>
            <a:r>
              <a:rPr lang="en-US" sz="3200" dirty="0" smtClean="0"/>
              <a:t>In The Beginning:</a:t>
            </a:r>
            <a:br>
              <a:rPr lang="en-US" sz="3200" dirty="0" smtClean="0"/>
            </a:br>
            <a:r>
              <a:rPr lang="en-US" sz="8000" b="1" spc="600" dirty="0" smtClean="0">
                <a:ln>
                  <a:solidFill>
                    <a:schemeClr val="tx1"/>
                  </a:solidFill>
                </a:ln>
                <a:effectLst>
                  <a:outerShdw blurRad="38100" dist="38100" dir="2700000" algn="tl">
                    <a:srgbClr val="000000">
                      <a:alpha val="43137"/>
                    </a:srgbClr>
                  </a:outerShdw>
                  <a:reflection blurRad="6350" stA="55000" endA="300" endPos="45500" dir="5400000" sy="-100000" algn="bl" rotWithShape="0"/>
                </a:effectLst>
              </a:rPr>
              <a:t>THE FAMILY</a:t>
            </a:r>
            <a:endParaRPr lang="en-US" sz="3200" b="1" spc="600" dirty="0">
              <a:ln>
                <a:solidFill>
                  <a:schemeClr val="tx1"/>
                </a:solidFill>
              </a:ln>
              <a:effectLst>
                <a:outerShdw blurRad="38100" dist="38100" dir="2700000" algn="tl">
                  <a:srgbClr val="000000">
                    <a:alpha val="43137"/>
                  </a:srgbClr>
                </a:outerShdw>
                <a:reflection blurRad="6350" stA="55000" endA="300" endPos="45500" dir="5400000" sy="-100000" algn="bl" rotWithShape="0"/>
              </a:effectLst>
            </a:endParaRPr>
          </a:p>
        </p:txBody>
      </p:sp>
      <p:sp>
        <p:nvSpPr>
          <p:cNvPr id="7" name="Subtitle 6"/>
          <p:cNvSpPr>
            <a:spLocks noGrp="1"/>
          </p:cNvSpPr>
          <p:nvPr>
            <p:ph type="subTitle" idx="1"/>
          </p:nvPr>
        </p:nvSpPr>
        <p:spPr>
          <a:xfrm>
            <a:off x="1371600" y="3429000"/>
            <a:ext cx="6400800" cy="1524000"/>
          </a:xfrm>
        </p:spPr>
        <p:txBody>
          <a:bodyPr/>
          <a:lstStyle/>
          <a:p>
            <a:r>
              <a:rPr lang="en-US" dirty="0" smtClean="0"/>
              <a:t>Genesis 1:26 – 2:25</a:t>
            </a:r>
            <a:endParaRPr lang="en-US" dirty="0"/>
          </a:p>
        </p:txBody>
      </p:sp>
      <p:sp>
        <p:nvSpPr>
          <p:cNvPr id="9" name="TextBox 8"/>
          <p:cNvSpPr txBox="1"/>
          <p:nvPr/>
        </p:nvSpPr>
        <p:spPr>
          <a:xfrm>
            <a:off x="4186442" y="3928646"/>
            <a:ext cx="710451" cy="338554"/>
          </a:xfrm>
          <a:prstGeom prst="rect">
            <a:avLst/>
          </a:prstGeom>
          <a:noFill/>
        </p:spPr>
        <p:txBody>
          <a:bodyPr wrap="none" rtlCol="0">
            <a:spAutoFit/>
          </a:bodyPr>
          <a:lstStyle/>
          <a:p>
            <a:r>
              <a:rPr lang="en-US" sz="1600" i="1" dirty="0">
                <a:solidFill>
                  <a:srgbClr val="FFC000"/>
                </a:solidFill>
              </a:rPr>
              <a:t>p</a:t>
            </a:r>
            <a:r>
              <a:rPr lang="en-US" sz="1600" i="1" dirty="0" smtClean="0">
                <a:solidFill>
                  <a:srgbClr val="FFC000"/>
                </a:solidFill>
              </a:rPr>
              <a:t>art 1</a:t>
            </a:r>
            <a:endParaRPr lang="en-US" sz="1600" i="1" dirty="0">
              <a:solidFill>
                <a:srgbClr val="FFC000"/>
              </a:solidFill>
            </a:endParaRPr>
          </a:p>
        </p:txBody>
      </p:sp>
    </p:spTree>
    <p:extLst>
      <p:ext uri="{BB962C8B-B14F-4D97-AF65-F5344CB8AC3E}">
        <p14:creationId xmlns:p14="http://schemas.microsoft.com/office/powerpoint/2010/main" val="2491789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childTnLst>
                                </p:cTn>
                              </p:par>
                            </p:childTnLst>
                          </p:cTn>
                        </p:par>
                        <p:par>
                          <p:cTn id="8" fill="hold">
                            <p:stCondLst>
                              <p:cond delay="37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981200"/>
            <a:ext cx="7772400" cy="1752600"/>
          </a:xfrm>
        </p:spPr>
        <p:txBody>
          <a:bodyPr/>
          <a:lstStyle/>
          <a:p>
            <a:pPr algn="ctr"/>
            <a:r>
              <a:rPr lang="en-US" sz="5400" dirty="0" smtClean="0"/>
              <a:t>Why Does </a:t>
            </a:r>
            <a:br>
              <a:rPr lang="en-US" sz="5400" dirty="0" smtClean="0"/>
            </a:br>
            <a:r>
              <a:rPr lang="en-US" sz="5400" dirty="0" smtClean="0"/>
              <a:t>Mankind Marry?</a:t>
            </a:r>
            <a:endParaRPr lang="en-US" sz="5400" dirty="0"/>
          </a:p>
        </p:txBody>
      </p:sp>
      <p:sp>
        <p:nvSpPr>
          <p:cNvPr id="6" name="TextBox 5"/>
          <p:cNvSpPr txBox="1"/>
          <p:nvPr/>
        </p:nvSpPr>
        <p:spPr>
          <a:xfrm>
            <a:off x="1143001" y="4800600"/>
            <a:ext cx="3429000" cy="954107"/>
          </a:xfrm>
          <a:prstGeom prst="rect">
            <a:avLst/>
          </a:prstGeom>
          <a:noFill/>
        </p:spPr>
        <p:txBody>
          <a:bodyPr wrap="square" rtlCol="0">
            <a:spAutoFit/>
          </a:bodyPr>
          <a:lstStyle/>
          <a:p>
            <a:pPr algn="ctr"/>
            <a:r>
              <a:rPr lang="en-US" sz="2800" dirty="0" smtClean="0">
                <a:solidFill>
                  <a:schemeClr val="bg1"/>
                </a:solidFill>
                <a:latin typeface="Berlin Sans FB" panose="020E0602020502020306" pitchFamily="34" charset="0"/>
              </a:rPr>
              <a:t>Because Man Is NOT an ANIMAL</a:t>
            </a:r>
            <a:endParaRPr lang="en-US" sz="2800" dirty="0">
              <a:solidFill>
                <a:schemeClr val="bg1"/>
              </a:solidFill>
              <a:latin typeface="Berlin Sans FB" panose="020E0602020502020306" pitchFamily="34" charset="0"/>
            </a:endParaRPr>
          </a:p>
        </p:txBody>
      </p:sp>
      <p:sp>
        <p:nvSpPr>
          <p:cNvPr id="7" name="TextBox 6"/>
          <p:cNvSpPr txBox="1"/>
          <p:nvPr/>
        </p:nvSpPr>
        <p:spPr>
          <a:xfrm>
            <a:off x="4648200" y="4585155"/>
            <a:ext cx="3429000" cy="1384995"/>
          </a:xfrm>
          <a:prstGeom prst="rect">
            <a:avLst/>
          </a:prstGeom>
          <a:noFill/>
        </p:spPr>
        <p:txBody>
          <a:bodyPr wrap="square" rtlCol="0">
            <a:spAutoFit/>
          </a:bodyPr>
          <a:lstStyle/>
          <a:p>
            <a:pPr algn="ctr"/>
            <a:r>
              <a:rPr lang="en-US" sz="2800" dirty="0" smtClean="0">
                <a:solidFill>
                  <a:schemeClr val="bg1"/>
                </a:solidFill>
                <a:latin typeface="Berlin Sans FB" panose="020E0602020502020306" pitchFamily="34" charset="0"/>
              </a:rPr>
              <a:t>Because Man Is CREATED in God’s Image</a:t>
            </a:r>
            <a:endParaRPr lang="en-US" sz="28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1921942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Genesis 1:26-28</a:t>
            </a:r>
            <a:endParaRPr lang="en-US" dirty="0"/>
          </a:p>
        </p:txBody>
      </p:sp>
      <p:sp>
        <p:nvSpPr>
          <p:cNvPr id="5" name="Content Placeholder 4"/>
          <p:cNvSpPr>
            <a:spLocks noGrp="1"/>
          </p:cNvSpPr>
          <p:nvPr>
            <p:ph idx="1"/>
          </p:nvPr>
        </p:nvSpPr>
        <p:spPr>
          <a:xfrm>
            <a:off x="457200" y="1600200"/>
            <a:ext cx="8229600" cy="5257800"/>
          </a:xfrm>
        </p:spPr>
        <p:txBody>
          <a:bodyPr>
            <a:normAutofit fontScale="92500" lnSpcReduction="10000"/>
          </a:bodyPr>
          <a:lstStyle/>
          <a:p>
            <a:pPr marL="0" indent="0">
              <a:buNone/>
            </a:pPr>
            <a:r>
              <a:rPr lang="en-US" dirty="0" smtClean="0"/>
              <a:t>26  </a:t>
            </a:r>
            <a:r>
              <a:rPr lang="en-US" dirty="0"/>
              <a:t>Then God said, "Let Us make man in Our image, according to Our likeness; let them have dominion over the fish of the sea, over the birds of the air, and over the cattle, over all the earth and over every creeping thing that creeps on the earth."</a:t>
            </a:r>
          </a:p>
          <a:p>
            <a:pPr marL="0" indent="0">
              <a:buNone/>
            </a:pPr>
            <a:r>
              <a:rPr lang="en-US" dirty="0"/>
              <a:t>27  So God created man in His own image; in the image of God He created him; male and female He created them.</a:t>
            </a:r>
          </a:p>
          <a:p>
            <a:pPr marL="0" indent="0">
              <a:buNone/>
            </a:pPr>
            <a:r>
              <a:rPr lang="en-US" dirty="0"/>
              <a:t>28  Then God blessed them, and God said to them, "Be fruitful and multiply; fill the earth and subdue it; have dominion over the fish of the sea, over the birds of the air, and over every living thing that moves on the earth</a:t>
            </a:r>
            <a:r>
              <a:rPr lang="en-US" dirty="0" smtClean="0"/>
              <a:t>."</a:t>
            </a:r>
            <a:endParaRPr lang="en-US" dirty="0"/>
          </a:p>
        </p:txBody>
      </p:sp>
    </p:spTree>
    <p:extLst>
      <p:ext uri="{BB962C8B-B14F-4D97-AF65-F5344CB8AC3E}">
        <p14:creationId xmlns:p14="http://schemas.microsoft.com/office/powerpoint/2010/main" val="3544354486"/>
      </p:ext>
    </p:extLst>
  </p:cSld>
  <p:clrMapOvr>
    <a:masterClrMapping/>
  </p:clrMapOvr>
  <mc:AlternateContent xmlns:mc="http://schemas.openxmlformats.org/markup-compatibility/2006" xmlns:p14="http://schemas.microsoft.com/office/powerpoint/2010/main">
    <mc:Choice Requires="p14">
      <p:transition spd="slow" p14:dur="1500">
        <p:zoom dir="in"/>
      </p:transition>
    </mc:Choice>
    <mc:Fallback xmlns="">
      <p:transition spd="slow">
        <p:zoom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dirty="0" smtClean="0"/>
              <a:t>3 Differences Between Man And Animals</a:t>
            </a:r>
            <a:br>
              <a:rPr lang="en-US" dirty="0" smtClean="0"/>
            </a:br>
            <a:r>
              <a:rPr lang="en-US" sz="3600" dirty="0" smtClean="0"/>
              <a:t>(Gen. 1:26-28)</a:t>
            </a:r>
            <a:endParaRPr lang="en-US" sz="3600" dirty="0"/>
          </a:p>
        </p:txBody>
      </p:sp>
      <p:sp>
        <p:nvSpPr>
          <p:cNvPr id="3" name="Content Placeholder 2"/>
          <p:cNvSpPr>
            <a:spLocks noGrp="1"/>
          </p:cNvSpPr>
          <p:nvPr>
            <p:ph idx="1"/>
          </p:nvPr>
        </p:nvSpPr>
        <p:spPr>
          <a:xfrm>
            <a:off x="457200" y="2332037"/>
            <a:ext cx="8229600" cy="4525963"/>
          </a:xfrm>
        </p:spPr>
        <p:txBody>
          <a:bodyPr/>
          <a:lstStyle/>
          <a:p>
            <a:pPr marL="514350" indent="-514350">
              <a:buFont typeface="+mj-lt"/>
              <a:buAutoNum type="arabicPeriod"/>
            </a:pPr>
            <a:r>
              <a:rPr lang="en-US" dirty="0" smtClean="0"/>
              <a:t>Man, as a kind, was created in the image and likeness of God</a:t>
            </a:r>
            <a:endParaRPr lang="en-US" dirty="0"/>
          </a:p>
        </p:txBody>
      </p:sp>
    </p:spTree>
    <p:extLst>
      <p:ext uri="{BB962C8B-B14F-4D97-AF65-F5344CB8AC3E}">
        <p14:creationId xmlns:p14="http://schemas.microsoft.com/office/powerpoint/2010/main" val="1745765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Man’s Composition</a:t>
            </a:r>
            <a:endParaRPr lang="en-US" dirty="0"/>
          </a:p>
        </p:txBody>
      </p:sp>
      <p:sp>
        <p:nvSpPr>
          <p:cNvPr id="3" name="Content Placeholder 2"/>
          <p:cNvSpPr>
            <a:spLocks noGrp="1"/>
          </p:cNvSpPr>
          <p:nvPr>
            <p:ph idx="1"/>
          </p:nvPr>
        </p:nvSpPr>
        <p:spPr/>
        <p:txBody>
          <a:bodyPr/>
          <a:lstStyle/>
          <a:p>
            <a:pPr marL="0" indent="0">
              <a:buNone/>
            </a:pPr>
            <a:r>
              <a:rPr lang="en-US" dirty="0" smtClean="0">
                <a:latin typeface="Garamond Premr Pro Smbd" pitchFamily="18" charset="0"/>
              </a:rPr>
              <a:t>A Three Part Masterpiece</a:t>
            </a:r>
          </a:p>
          <a:p>
            <a:pPr marL="971550" lvl="1" indent="-514350">
              <a:buFont typeface="+mj-lt"/>
              <a:buAutoNum type="arabicPeriod"/>
            </a:pPr>
            <a:r>
              <a:rPr lang="en-US" dirty="0" smtClean="0">
                <a:solidFill>
                  <a:srgbClr val="FFC000"/>
                </a:solidFill>
              </a:rPr>
              <a:t>A body framed from the earth</a:t>
            </a:r>
          </a:p>
          <a:p>
            <a:pPr marL="1371600" lvl="2" indent="-514350">
              <a:buFont typeface="Wingdings" panose="05000000000000000000" pitchFamily="2" charset="2"/>
              <a:buChar char="ü"/>
            </a:pPr>
            <a:r>
              <a:rPr lang="en-US" dirty="0" smtClean="0"/>
              <a:t>Genesis 2:7; Ps. 103:14; Ecclesiastes 3:20</a:t>
            </a:r>
          </a:p>
          <a:p>
            <a:pPr marL="971550" lvl="1" indent="-514350">
              <a:buFont typeface="+mj-lt"/>
              <a:buAutoNum type="arabicPeriod"/>
            </a:pPr>
            <a:r>
              <a:rPr lang="en-US" dirty="0" smtClean="0">
                <a:solidFill>
                  <a:srgbClr val="FFC000"/>
                </a:solidFill>
              </a:rPr>
              <a:t>A body that is living and mobile</a:t>
            </a:r>
          </a:p>
          <a:p>
            <a:pPr marL="1371600" lvl="2" indent="-514350">
              <a:buFont typeface="Wingdings" panose="05000000000000000000" pitchFamily="2" charset="2"/>
              <a:buChar char="ü"/>
            </a:pPr>
            <a:r>
              <a:rPr lang="en-US" dirty="0" smtClean="0"/>
              <a:t>Genesis 2:7; Acts 17:25-28</a:t>
            </a:r>
          </a:p>
          <a:p>
            <a:pPr marL="971550" lvl="1" indent="-514350">
              <a:buFont typeface="+mj-lt"/>
              <a:buAutoNum type="arabicPeriod"/>
            </a:pPr>
            <a:r>
              <a:rPr lang="en-US" dirty="0" smtClean="0">
                <a:solidFill>
                  <a:srgbClr val="FFC000"/>
                </a:solidFill>
              </a:rPr>
              <a:t>A body that houses a spirit</a:t>
            </a:r>
          </a:p>
          <a:p>
            <a:pPr marL="1371600" lvl="2" indent="-514350">
              <a:buFont typeface="Wingdings" panose="05000000000000000000" pitchFamily="2" charset="2"/>
              <a:buChar char="ü"/>
            </a:pPr>
            <a:r>
              <a:rPr lang="en-US" dirty="0" smtClean="0"/>
              <a:t>Hebrews 12:9; Zechariah 12:1; </a:t>
            </a:r>
            <a:br>
              <a:rPr lang="en-US" dirty="0" smtClean="0"/>
            </a:br>
            <a:r>
              <a:rPr lang="en-US" dirty="0" smtClean="0"/>
              <a:t>Ecclesiastes 12:7; James 2:26</a:t>
            </a:r>
            <a:endParaRPr lang="en-US" dirty="0"/>
          </a:p>
        </p:txBody>
      </p:sp>
      <p:sp>
        <p:nvSpPr>
          <p:cNvPr id="4" name="Right Brace 3"/>
          <p:cNvSpPr/>
          <p:nvPr/>
        </p:nvSpPr>
        <p:spPr>
          <a:xfrm>
            <a:off x="6248400" y="2266638"/>
            <a:ext cx="1143000" cy="1543362"/>
          </a:xfrm>
          <a:prstGeom prst="rightBrace">
            <a:avLst>
              <a:gd name="adj1" fmla="val 7022"/>
              <a:gd name="adj2" fmla="val 49999"/>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391400" y="2457271"/>
            <a:ext cx="1447800" cy="1200329"/>
          </a:xfrm>
          <a:prstGeom prst="rect">
            <a:avLst/>
          </a:prstGeom>
          <a:noFill/>
        </p:spPr>
        <p:txBody>
          <a:bodyPr wrap="square" rtlCol="0">
            <a:spAutoFit/>
          </a:bodyPr>
          <a:lstStyle/>
          <a:p>
            <a:pPr algn="ctr"/>
            <a:r>
              <a:rPr lang="en-US" sz="2400" dirty="0" smtClean="0">
                <a:solidFill>
                  <a:srgbClr val="FFC000"/>
                </a:solidFill>
              </a:rPr>
              <a:t>Shared With </a:t>
            </a:r>
            <a:r>
              <a:rPr lang="en-US" sz="2400" dirty="0">
                <a:solidFill>
                  <a:srgbClr val="FFC000"/>
                </a:solidFill>
              </a:rPr>
              <a:t>A</a:t>
            </a:r>
            <a:r>
              <a:rPr lang="en-US" sz="2400" dirty="0" smtClean="0">
                <a:solidFill>
                  <a:srgbClr val="FFC000"/>
                </a:solidFill>
              </a:rPr>
              <a:t>nimals</a:t>
            </a:r>
            <a:endParaRPr lang="en-US" sz="2400" dirty="0">
              <a:solidFill>
                <a:srgbClr val="FFC000"/>
              </a:solidFill>
            </a:endParaRPr>
          </a:p>
        </p:txBody>
      </p:sp>
      <p:sp>
        <p:nvSpPr>
          <p:cNvPr id="8" name="TextBox 7"/>
          <p:cNvSpPr txBox="1"/>
          <p:nvPr/>
        </p:nvSpPr>
        <p:spPr>
          <a:xfrm>
            <a:off x="7391400" y="4337320"/>
            <a:ext cx="1447800" cy="830997"/>
          </a:xfrm>
          <a:prstGeom prst="rect">
            <a:avLst/>
          </a:prstGeom>
          <a:noFill/>
        </p:spPr>
        <p:txBody>
          <a:bodyPr wrap="square" rtlCol="0">
            <a:spAutoFit/>
          </a:bodyPr>
          <a:lstStyle/>
          <a:p>
            <a:pPr algn="ctr"/>
            <a:r>
              <a:rPr lang="en-US" sz="2400" dirty="0" smtClean="0">
                <a:solidFill>
                  <a:srgbClr val="FFC000"/>
                </a:solidFill>
              </a:rPr>
              <a:t>Unique to Man</a:t>
            </a:r>
            <a:endParaRPr lang="en-US" sz="2400" dirty="0">
              <a:solidFill>
                <a:srgbClr val="FFC000"/>
              </a:solidFill>
            </a:endParaRPr>
          </a:p>
        </p:txBody>
      </p:sp>
      <p:sp>
        <p:nvSpPr>
          <p:cNvPr id="9" name="Right Brace 8"/>
          <p:cNvSpPr/>
          <p:nvPr/>
        </p:nvSpPr>
        <p:spPr>
          <a:xfrm>
            <a:off x="6248400" y="4095438"/>
            <a:ext cx="1143000" cy="1314762"/>
          </a:xfrm>
          <a:prstGeom prst="rightBrace">
            <a:avLst>
              <a:gd name="adj1" fmla="val 7022"/>
              <a:gd name="adj2" fmla="val 49999"/>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1219200" y="5715000"/>
            <a:ext cx="7239000" cy="1077218"/>
            <a:chOff x="1219200" y="5715000"/>
            <a:chExt cx="7239000" cy="1077218"/>
          </a:xfrm>
        </p:grpSpPr>
        <p:sp>
          <p:nvSpPr>
            <p:cNvPr id="7" name="TextBox 6"/>
            <p:cNvSpPr txBox="1"/>
            <p:nvPr/>
          </p:nvSpPr>
          <p:spPr>
            <a:xfrm>
              <a:off x="1219200" y="5715000"/>
              <a:ext cx="5105400" cy="1077218"/>
            </a:xfrm>
            <a:prstGeom prst="rect">
              <a:avLst/>
            </a:prstGeom>
            <a:solidFill>
              <a:srgbClr val="FFC000"/>
            </a:solidFill>
          </p:spPr>
          <p:txBody>
            <a:bodyPr wrap="square" rtlCol="0">
              <a:spAutoFit/>
            </a:bodyPr>
            <a:lstStyle/>
            <a:p>
              <a:pPr algn="ctr"/>
              <a:r>
                <a:rPr lang="en-US" sz="3200" dirty="0" smtClean="0">
                  <a:solidFill>
                    <a:sysClr val="windowText" lastClr="000000"/>
                  </a:solidFill>
                  <a:latin typeface="Garamond Premr Pro" pitchFamily="18" charset="0"/>
                </a:rPr>
                <a:t>Makes him an intellectual, accountable, and moral agent!</a:t>
              </a:r>
              <a:endParaRPr lang="en-US" sz="3200" dirty="0">
                <a:solidFill>
                  <a:sysClr val="windowText" lastClr="000000"/>
                </a:solidFill>
                <a:latin typeface="Garamond Premr Pro" pitchFamily="18" charset="0"/>
              </a:endParaRPr>
            </a:p>
          </p:txBody>
        </p:sp>
        <p:sp>
          <p:nvSpPr>
            <p:cNvPr id="10" name="TextBox 9"/>
            <p:cNvSpPr txBox="1"/>
            <p:nvPr/>
          </p:nvSpPr>
          <p:spPr>
            <a:xfrm>
              <a:off x="6324600" y="5715000"/>
              <a:ext cx="2133600" cy="1077218"/>
            </a:xfrm>
            <a:prstGeom prst="rect">
              <a:avLst/>
            </a:prstGeom>
            <a:solidFill>
              <a:schemeClr val="tx1"/>
            </a:solidFill>
            <a:ln>
              <a:solidFill>
                <a:srgbClr val="FFC000"/>
              </a:solidFill>
            </a:ln>
          </p:spPr>
          <p:txBody>
            <a:bodyPr wrap="square" rtlCol="0" anchor="ctr" anchorCtr="0">
              <a:noAutofit/>
            </a:bodyPr>
            <a:lstStyle/>
            <a:p>
              <a:pPr algn="ctr"/>
              <a:r>
                <a:rPr lang="en-US" sz="2400" spc="-150" dirty="0" smtClean="0">
                  <a:solidFill>
                    <a:srgbClr val="FFC000"/>
                  </a:solidFill>
                </a:rPr>
                <a:t>Eccl. 12:13, 14; 2 Cor. 5:10</a:t>
              </a:r>
              <a:endParaRPr lang="en-US" sz="2400" spc="-150" dirty="0">
                <a:solidFill>
                  <a:srgbClr val="FFC000"/>
                </a:solidFill>
              </a:endParaRPr>
            </a:p>
          </p:txBody>
        </p:sp>
      </p:grpSp>
      <p:sp>
        <p:nvSpPr>
          <p:cNvPr id="6" name="TextBox 5"/>
          <p:cNvSpPr txBox="1"/>
          <p:nvPr/>
        </p:nvSpPr>
        <p:spPr>
          <a:xfrm>
            <a:off x="7516418" y="3625334"/>
            <a:ext cx="1197764" cy="369332"/>
          </a:xfrm>
          <a:prstGeom prst="rect">
            <a:avLst/>
          </a:prstGeom>
          <a:noFill/>
        </p:spPr>
        <p:txBody>
          <a:bodyPr wrap="none" rtlCol="0">
            <a:spAutoFit/>
          </a:bodyPr>
          <a:lstStyle/>
          <a:p>
            <a:pPr algn="ctr"/>
            <a:r>
              <a:rPr lang="en-US" dirty="0" smtClean="0">
                <a:solidFill>
                  <a:schemeClr val="bg1"/>
                </a:solidFill>
              </a:rPr>
              <a:t>Gen. 7:15</a:t>
            </a:r>
            <a:endParaRPr lang="en-US" dirty="0">
              <a:solidFill>
                <a:schemeClr val="bg1"/>
              </a:solidFill>
            </a:endParaRPr>
          </a:p>
        </p:txBody>
      </p:sp>
    </p:spTree>
    <p:extLst>
      <p:ext uri="{BB962C8B-B14F-4D97-AF65-F5344CB8AC3E}">
        <p14:creationId xmlns:p14="http://schemas.microsoft.com/office/powerpoint/2010/main" val="300092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
                            </p:stCondLst>
                            <p:childTnLst>
                              <p:par>
                                <p:cTn id="41" presetID="22" presetClass="entr" presetSubtype="1" fill="hold" grpId="0" nodeType="after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par>
                                <p:cTn id="44" presetID="22" presetClass="entr" presetSubtype="2" fill="hold" grpId="0" nodeType="withEffect">
                                  <p:stCondLst>
                                    <p:cond delay="250"/>
                                  </p:stCondLst>
                                  <p:iterate type="lt">
                                    <p:tmPct val="10000"/>
                                  </p:iterate>
                                  <p:childTnLst>
                                    <p:set>
                                      <p:cBhvr>
                                        <p:cTn id="45" dur="1" fill="hold">
                                          <p:stCondLst>
                                            <p:cond delay="0"/>
                                          </p:stCondLst>
                                        </p:cTn>
                                        <p:tgtEl>
                                          <p:spTgt spid="8"/>
                                        </p:tgtEl>
                                        <p:attrNameLst>
                                          <p:attrName>style.visibility</p:attrName>
                                        </p:attrNameLst>
                                      </p:cBhvr>
                                      <p:to>
                                        <p:strVal val="visible"/>
                                      </p:to>
                                    </p:set>
                                    <p:animEffect transition="in" filter="wipe(right)">
                                      <p:cBhvr>
                                        <p:cTn id="46" dur="3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outVertic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normAutofit fontScale="92500" lnSpcReduction="20000"/>
          </a:bodyPr>
          <a:lstStyle/>
          <a:p>
            <a:pPr marL="514350" indent="-514350">
              <a:buFont typeface="+mj-lt"/>
              <a:buAutoNum type="arabicPeriod"/>
            </a:pPr>
            <a:r>
              <a:rPr lang="en-US" dirty="0" smtClean="0"/>
              <a:t>Man, as a kind, was created in the image and likeness of God</a:t>
            </a:r>
          </a:p>
          <a:p>
            <a:pPr marL="514350" indent="-514350">
              <a:buFont typeface="+mj-lt"/>
              <a:buAutoNum type="arabicPeriod"/>
            </a:pPr>
            <a:r>
              <a:rPr lang="en-US" dirty="0" smtClean="0"/>
              <a:t>Man, as a kind, was made to rule over creation</a:t>
            </a:r>
          </a:p>
          <a:p>
            <a:pPr marL="914400" lvl="1" indent="-514350"/>
            <a:r>
              <a:rPr lang="en-US" dirty="0" smtClean="0"/>
              <a:t>Psalm 8:4-9</a:t>
            </a:r>
          </a:p>
          <a:p>
            <a:pPr marL="914400" lvl="1" indent="-514350"/>
            <a:r>
              <a:rPr lang="en-US" dirty="0" smtClean="0"/>
              <a:t>Genesis 2:15</a:t>
            </a:r>
          </a:p>
          <a:p>
            <a:pPr marL="514350" indent="-514350">
              <a:buFont typeface="+mj-lt"/>
              <a:buAutoNum type="arabicPeriod"/>
            </a:pPr>
            <a:r>
              <a:rPr lang="en-US" dirty="0" smtClean="0"/>
              <a:t>Man, as a kind, was created “male and female” for superior reasons—to grow a family</a:t>
            </a:r>
          </a:p>
          <a:p>
            <a:pPr marL="914400" lvl="1" indent="-514350"/>
            <a:r>
              <a:rPr lang="en-US" dirty="0" smtClean="0"/>
              <a:t>Not merely to “keep the species alive,” but also to subdue the earth (Gen. 7:3)</a:t>
            </a:r>
          </a:p>
          <a:p>
            <a:pPr marL="914400" lvl="1" indent="-514350"/>
            <a:r>
              <a:rPr lang="en-US" dirty="0" smtClean="0"/>
              <a:t>To produce emotional, physical, and spiritual development (Ps. 127:3-5; Mal. 2:15; Is. 38:19; Eph. 6:4)</a:t>
            </a:r>
          </a:p>
        </p:txBody>
      </p:sp>
      <p:sp>
        <p:nvSpPr>
          <p:cNvPr id="5" name="Title 1"/>
          <p:cNvSpPr>
            <a:spLocks noGrp="1"/>
          </p:cNvSpPr>
          <p:nvPr>
            <p:ph type="title"/>
          </p:nvPr>
        </p:nvSpPr>
        <p:spPr>
          <a:xfrm>
            <a:off x="457200" y="274638"/>
            <a:ext cx="8229600" cy="1858962"/>
          </a:xfrm>
        </p:spPr>
        <p:txBody>
          <a:bodyPr/>
          <a:lstStyle/>
          <a:p>
            <a:r>
              <a:rPr lang="en-US" dirty="0" smtClean="0"/>
              <a:t>3 Differences Between Man And Animals</a:t>
            </a:r>
            <a:br>
              <a:rPr lang="en-US" dirty="0" smtClean="0"/>
            </a:br>
            <a:r>
              <a:rPr lang="en-US" sz="3600" dirty="0" smtClean="0"/>
              <a:t>(Gen. 1:26-28)</a:t>
            </a:r>
            <a:endParaRPr lang="en-US" sz="3600" dirty="0"/>
          </a:p>
        </p:txBody>
      </p:sp>
    </p:spTree>
    <p:extLst>
      <p:ext uri="{BB962C8B-B14F-4D97-AF65-F5344CB8AC3E}">
        <p14:creationId xmlns:p14="http://schemas.microsoft.com/office/powerpoint/2010/main" val="44206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500"/>
                                  </p:stCondLst>
                                  <p:childTnLst>
                                    <p:animEffect transition="out" filter="fade">
                                      <p:cBhvr>
                                        <p:cTn id="6" dur="750" tmFilter="0, 0; .2, .5; .8, .5; 1, 0"/>
                                        <p:tgtEl>
                                          <p:spTgt spid="3">
                                            <p:txEl>
                                              <p:pRg st="1" end="1"/>
                                            </p:txEl>
                                          </p:spTgt>
                                        </p:tgtEl>
                                      </p:cBhvr>
                                    </p:animEffect>
                                    <p:animScale>
                                      <p:cBhvr>
                                        <p:cTn id="7" dur="375"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hebeginning">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re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inthebeginning">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enesis_wa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inthebeginning</Template>
  <TotalTime>2344</TotalTime>
  <Words>360</Words>
  <Application>Microsoft Office PowerPoint</Application>
  <PresentationFormat>On-screen Show (4:3)</PresentationFormat>
  <Paragraphs>33</Paragraphs>
  <Slides>6</Slides>
  <Notes>0</Notes>
  <HiddenSlides>0</HiddenSlides>
  <MMClips>0</MMClips>
  <ScaleCrop>false</ScaleCrop>
  <HeadingPairs>
    <vt:vector size="4" baseType="variant">
      <vt:variant>
        <vt:lpstr>Theme</vt:lpstr>
      </vt:variant>
      <vt:variant>
        <vt:i4>14</vt:i4>
      </vt:variant>
      <vt:variant>
        <vt:lpstr>Slide Titles</vt:lpstr>
      </vt:variant>
      <vt:variant>
        <vt:i4>6</vt:i4>
      </vt:variant>
    </vt:vector>
  </HeadingPairs>
  <TitlesOfParts>
    <vt:vector size="20" baseType="lpstr">
      <vt:lpstr>inthebeginning</vt:lpstr>
      <vt:lpstr>Custom Design</vt:lpstr>
      <vt:lpstr>1_Custom Design</vt:lpstr>
      <vt:lpstr>creation</vt:lpstr>
      <vt:lpstr>1_Office Theme</vt:lpstr>
      <vt:lpstr>1_inthebeginning</vt:lpstr>
      <vt:lpstr>2_Custom Design</vt:lpstr>
      <vt:lpstr>3_Custom Design</vt:lpstr>
      <vt:lpstr>Genesis_water</vt:lpstr>
      <vt:lpstr>4_Custom Design</vt:lpstr>
      <vt:lpstr>5_Custom Design</vt:lpstr>
      <vt:lpstr>1_Default Design</vt:lpstr>
      <vt:lpstr>6_Custom Design</vt:lpstr>
      <vt:lpstr>7_Custom Design</vt:lpstr>
      <vt:lpstr>In The Beginning: THE FAMILY</vt:lpstr>
      <vt:lpstr>Why Does  Mankind Marry?</vt:lpstr>
      <vt:lpstr>Genesis 1:26-28</vt:lpstr>
      <vt:lpstr>3 Differences Between Man And Animals (Gen. 1:26-28)</vt:lpstr>
      <vt:lpstr>Man’s Composition</vt:lpstr>
      <vt:lpstr>3 Differences Between Man And Animals (Gen. 1:26-28)</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23</cp:revision>
  <dcterms:created xsi:type="dcterms:W3CDTF">2015-08-31T17:50:10Z</dcterms:created>
  <dcterms:modified xsi:type="dcterms:W3CDTF">2015-10-02T20:14:36Z</dcterms:modified>
</cp:coreProperties>
</file>